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6"/>
  </p:notesMasterIdLst>
  <p:sldIdLst>
    <p:sldId id="285" r:id="rId5"/>
    <p:sldId id="803" r:id="rId6"/>
    <p:sldId id="876" r:id="rId7"/>
    <p:sldId id="877" r:id="rId8"/>
    <p:sldId id="875" r:id="rId9"/>
    <p:sldId id="809" r:id="rId10"/>
    <p:sldId id="804" r:id="rId11"/>
    <p:sldId id="878" r:id="rId12"/>
    <p:sldId id="805" r:id="rId13"/>
    <p:sldId id="879" r:id="rId14"/>
    <p:sldId id="880" r:id="rId15"/>
    <p:sldId id="881" r:id="rId16"/>
    <p:sldId id="884" r:id="rId17"/>
    <p:sldId id="882" r:id="rId18"/>
    <p:sldId id="883" r:id="rId19"/>
    <p:sldId id="885" r:id="rId20"/>
    <p:sldId id="886" r:id="rId21"/>
    <p:sldId id="888" r:id="rId22"/>
    <p:sldId id="807" r:id="rId23"/>
    <p:sldId id="887" r:id="rId24"/>
    <p:sldId id="889" r:id="rId25"/>
    <p:sldId id="890" r:id="rId26"/>
    <p:sldId id="891" r:id="rId27"/>
    <p:sldId id="892" r:id="rId28"/>
    <p:sldId id="893" r:id="rId29"/>
    <p:sldId id="808" r:id="rId30"/>
    <p:sldId id="895" r:id="rId31"/>
    <p:sldId id="896" r:id="rId32"/>
    <p:sldId id="894" r:id="rId33"/>
    <p:sldId id="908" r:id="rId34"/>
    <p:sldId id="897" r:id="rId35"/>
    <p:sldId id="898" r:id="rId36"/>
    <p:sldId id="899" r:id="rId37"/>
    <p:sldId id="900" r:id="rId38"/>
    <p:sldId id="902" r:id="rId39"/>
    <p:sldId id="903" r:id="rId40"/>
    <p:sldId id="812" r:id="rId41"/>
    <p:sldId id="901" r:id="rId42"/>
    <p:sldId id="904" r:id="rId43"/>
    <p:sldId id="907" r:id="rId44"/>
    <p:sldId id="854"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F2F"/>
    <a:srgbClr val="D51C29"/>
    <a:srgbClr val="2C3E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6936F-90BB-4A1B-954F-7A0E430E4D6D}" v="519" dt="2023-09-05T04:33:29.036"/>
    <p1510:client id="{393A8F04-EA31-4F31-BECC-5B1E0C4F53A4}" v="14" dt="2023-09-05T04:43:44.657"/>
    <p1510:client id="{E61CB77D-5B88-45D8-8CD8-96023D1FE401}" v="8" dt="2023-09-05T04:49:31.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98" autoAdjust="0"/>
    <p:restoredTop sz="94660"/>
  </p:normalViewPr>
  <p:slideViewPr>
    <p:cSldViewPr snapToGrid="0" showGuides="1">
      <p:cViewPr varScale="1">
        <p:scale>
          <a:sx n="102" d="100"/>
          <a:sy n="102" d="100"/>
        </p:scale>
        <p:origin x="666" y="10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Minh Tân - Khoa Công nghệ Thông tin - VLTECH" userId="101068a6-915f-4420-8228-af2e167f3950" providerId="ADAL" clId="{00D6936F-90BB-4A1B-954F-7A0E430E4D6D}"/>
    <pc:docChg chg="undo custSel addSld delSld modSld sldOrd">
      <pc:chgData name="Nguyễn Minh Tân - Khoa Công nghệ Thông tin - VLTECH" userId="101068a6-915f-4420-8228-af2e167f3950" providerId="ADAL" clId="{00D6936F-90BB-4A1B-954F-7A0E430E4D6D}" dt="2023-09-05T04:35:14.471" v="1088" actId="478"/>
      <pc:docMkLst>
        <pc:docMk/>
      </pc:docMkLst>
      <pc:sldChg chg="del">
        <pc:chgData name="Nguyễn Minh Tân - Khoa Công nghệ Thông tin - VLTECH" userId="101068a6-915f-4420-8228-af2e167f3950" providerId="ADAL" clId="{00D6936F-90BB-4A1B-954F-7A0E430E4D6D}" dt="2023-09-05T04:07:38.041" v="219" actId="47"/>
        <pc:sldMkLst>
          <pc:docMk/>
          <pc:sldMk cId="0" sldId="258"/>
        </pc:sldMkLst>
      </pc:sldChg>
      <pc:sldChg chg="modSp del mod ord">
        <pc:chgData name="Nguyễn Minh Tân - Khoa Công nghệ Thông tin - VLTECH" userId="101068a6-915f-4420-8228-af2e167f3950" providerId="ADAL" clId="{00D6936F-90BB-4A1B-954F-7A0E430E4D6D}" dt="2023-09-05T04:29:23.912" v="732" actId="47"/>
        <pc:sldMkLst>
          <pc:docMk/>
          <pc:sldMk cId="0" sldId="259"/>
        </pc:sldMkLst>
        <pc:spChg chg="mod">
          <ac:chgData name="Nguyễn Minh Tân - Khoa Công nghệ Thông tin - VLTECH" userId="101068a6-915f-4420-8228-af2e167f3950" providerId="ADAL" clId="{00D6936F-90BB-4A1B-954F-7A0E430E4D6D}" dt="2023-09-05T04:13:52.861" v="723" actId="20577"/>
          <ac:spMkLst>
            <pc:docMk/>
            <pc:sldMk cId="0" sldId="259"/>
            <ac:spMk id="163" creationId="{00000000-0000-0000-0000-000000000000}"/>
          </ac:spMkLst>
        </pc:spChg>
      </pc:sldChg>
      <pc:sldChg chg="del">
        <pc:chgData name="Nguyễn Minh Tân - Khoa Công nghệ Thông tin - VLTECH" userId="101068a6-915f-4420-8228-af2e167f3950" providerId="ADAL" clId="{00D6936F-90BB-4A1B-954F-7A0E430E4D6D}" dt="2023-09-05T04:08:28.312" v="224" actId="47"/>
        <pc:sldMkLst>
          <pc:docMk/>
          <pc:sldMk cId="0" sldId="260"/>
        </pc:sldMkLst>
      </pc:sldChg>
      <pc:sldChg chg="del">
        <pc:chgData name="Nguyễn Minh Tân - Khoa Công nghệ Thông tin - VLTECH" userId="101068a6-915f-4420-8228-af2e167f3950" providerId="ADAL" clId="{00D6936F-90BB-4A1B-954F-7A0E430E4D6D}" dt="2023-09-05T04:08:29.208" v="225" actId="47"/>
        <pc:sldMkLst>
          <pc:docMk/>
          <pc:sldMk cId="0" sldId="261"/>
        </pc:sldMkLst>
      </pc:sldChg>
      <pc:sldChg chg="del">
        <pc:chgData name="Nguyễn Minh Tân - Khoa Công nghệ Thông tin - VLTECH" userId="101068a6-915f-4420-8228-af2e167f3950" providerId="ADAL" clId="{00D6936F-90BB-4A1B-954F-7A0E430E4D6D}" dt="2023-09-05T04:08:30.228" v="226" actId="47"/>
        <pc:sldMkLst>
          <pc:docMk/>
          <pc:sldMk cId="0" sldId="262"/>
        </pc:sldMkLst>
      </pc:sldChg>
      <pc:sldChg chg="del">
        <pc:chgData name="Nguyễn Minh Tân - Khoa Công nghệ Thông tin - VLTECH" userId="101068a6-915f-4420-8228-af2e167f3950" providerId="ADAL" clId="{00D6936F-90BB-4A1B-954F-7A0E430E4D6D}" dt="2023-09-05T04:08:32.880" v="227" actId="47"/>
        <pc:sldMkLst>
          <pc:docMk/>
          <pc:sldMk cId="0" sldId="263"/>
        </pc:sldMkLst>
      </pc:sldChg>
      <pc:sldChg chg="del ord">
        <pc:chgData name="Nguyễn Minh Tân - Khoa Công nghệ Thông tin - VLTECH" userId="101068a6-915f-4420-8228-af2e167f3950" providerId="ADAL" clId="{00D6936F-90BB-4A1B-954F-7A0E430E4D6D}" dt="2023-09-05T04:29:23.912" v="732" actId="47"/>
        <pc:sldMkLst>
          <pc:docMk/>
          <pc:sldMk cId="0" sldId="264"/>
        </pc:sldMkLst>
      </pc:sldChg>
      <pc:sldChg chg="addSp modSp del ord">
        <pc:chgData name="Nguyễn Minh Tân - Khoa Công nghệ Thông tin - VLTECH" userId="101068a6-915f-4420-8228-af2e167f3950" providerId="ADAL" clId="{00D6936F-90BB-4A1B-954F-7A0E430E4D6D}" dt="2023-09-05T04:29:23.912" v="732" actId="47"/>
        <pc:sldMkLst>
          <pc:docMk/>
          <pc:sldMk cId="0" sldId="266"/>
        </pc:sldMkLst>
        <pc:picChg chg="add mod">
          <ac:chgData name="Nguyễn Minh Tân - Khoa Công nghệ Thông tin - VLTECH" userId="101068a6-915f-4420-8228-af2e167f3950" providerId="ADAL" clId="{00D6936F-90BB-4A1B-954F-7A0E430E4D6D}" dt="2023-09-05T04:09:00.003" v="234" actId="1076"/>
          <ac:picMkLst>
            <pc:docMk/>
            <pc:sldMk cId="0" sldId="266"/>
            <ac:picMk id="2" creationId="{C7530EE8-D4BC-2A4F-315D-7237F5E659A6}"/>
          </ac:picMkLst>
        </pc:picChg>
      </pc:sldChg>
      <pc:sldChg chg="modSp mod">
        <pc:chgData name="Nguyễn Minh Tân - Khoa Công nghệ Thông tin - VLTECH" userId="101068a6-915f-4420-8228-af2e167f3950" providerId="ADAL" clId="{00D6936F-90BB-4A1B-954F-7A0E430E4D6D}" dt="2023-09-05T04:34:59.967" v="1085" actId="20577"/>
        <pc:sldMkLst>
          <pc:docMk/>
          <pc:sldMk cId="3671363652" sldId="285"/>
        </pc:sldMkLst>
        <pc:spChg chg="mod">
          <ac:chgData name="Nguyễn Minh Tân - Khoa Công nghệ Thông tin - VLTECH" userId="101068a6-915f-4420-8228-af2e167f3950" providerId="ADAL" clId="{00D6936F-90BB-4A1B-954F-7A0E430E4D6D}" dt="2023-09-05T04:34:59.967" v="1085"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00D6936F-90BB-4A1B-954F-7A0E430E4D6D}" dt="2023-09-05T04:29:23.912" v="732" actId="47"/>
        <pc:sldMkLst>
          <pc:docMk/>
          <pc:sldMk cId="3448089675" sldId="319"/>
        </pc:sldMkLst>
      </pc:sldChg>
      <pc:sldChg chg="modSp del mod ord">
        <pc:chgData name="Nguyễn Minh Tân - Khoa Công nghệ Thông tin - VLTECH" userId="101068a6-915f-4420-8228-af2e167f3950" providerId="ADAL" clId="{00D6936F-90BB-4A1B-954F-7A0E430E4D6D}" dt="2023-09-05T04:29:23.912" v="732" actId="47"/>
        <pc:sldMkLst>
          <pc:docMk/>
          <pc:sldMk cId="4260503108" sldId="344"/>
        </pc:sldMkLst>
        <pc:spChg chg="mod">
          <ac:chgData name="Nguyễn Minh Tân - Khoa Công nghệ Thông tin - VLTECH" userId="101068a6-915f-4420-8228-af2e167f3950" providerId="ADAL" clId="{00D6936F-90BB-4A1B-954F-7A0E430E4D6D}" dt="2023-09-05T04:06:20.072" v="115" actId="20577"/>
          <ac:spMkLst>
            <pc:docMk/>
            <pc:sldMk cId="4260503108" sldId="344"/>
            <ac:spMk id="242" creationId="{00000000-0000-0000-0000-000000000000}"/>
          </ac:spMkLst>
        </pc:spChg>
      </pc:sldChg>
      <pc:sldChg chg="modSp add del">
        <pc:chgData name="Nguyễn Minh Tân - Khoa Công nghệ Thông tin - VLTECH" userId="101068a6-915f-4420-8228-af2e167f3950" providerId="ADAL" clId="{00D6936F-90BB-4A1B-954F-7A0E430E4D6D}" dt="2023-09-05T04:31:26.298" v="994" actId="47"/>
        <pc:sldMkLst>
          <pc:docMk/>
          <pc:sldMk cId="0" sldId="754"/>
        </pc:sldMkLst>
        <pc:picChg chg="mod">
          <ac:chgData name="Nguyễn Minh Tân - Khoa Công nghệ Thông tin - VLTECH" userId="101068a6-915f-4420-8228-af2e167f3950" providerId="ADAL" clId="{00D6936F-90BB-4A1B-954F-7A0E430E4D6D}" dt="2023-09-05T04:30:56.410" v="910" actId="1076"/>
          <ac:picMkLst>
            <pc:docMk/>
            <pc:sldMk cId="0" sldId="754"/>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1984052212" sldId="854"/>
        </pc:sldMkLst>
      </pc:sldChg>
      <pc:sldChg chg="modSp add del">
        <pc:chgData name="Nguyễn Minh Tân - Khoa Công nghệ Thông tin - VLTECH" userId="101068a6-915f-4420-8228-af2e167f3950" providerId="ADAL" clId="{00D6936F-90BB-4A1B-954F-7A0E430E4D6D}" dt="2023-09-05T04:31:38.513" v="996" actId="1076"/>
        <pc:sldMkLst>
          <pc:docMk/>
          <pc:sldMk cId="1571375140" sldId="855"/>
        </pc:sldMkLst>
        <pc:picChg chg="mod">
          <ac:chgData name="Nguyễn Minh Tân - Khoa Công nghệ Thông tin - VLTECH" userId="101068a6-915f-4420-8228-af2e167f3950" providerId="ADAL" clId="{00D6936F-90BB-4A1B-954F-7A0E430E4D6D}" dt="2023-09-05T04:31:38.513" v="996" actId="1076"/>
          <ac:picMkLst>
            <pc:docMk/>
            <pc:sldMk cId="1571375140" sldId="855"/>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1111921603" sldId="856"/>
        </pc:sldMkLst>
      </pc:sldChg>
      <pc:sldChg chg="add del">
        <pc:chgData name="Nguyễn Minh Tân - Khoa Công nghệ Thông tin - VLTECH" userId="101068a6-915f-4420-8228-af2e167f3950" providerId="ADAL" clId="{00D6936F-90BB-4A1B-954F-7A0E430E4D6D}" dt="2023-09-05T04:29:40.641" v="733"/>
        <pc:sldMkLst>
          <pc:docMk/>
          <pc:sldMk cId="2372180781" sldId="857"/>
        </pc:sldMkLst>
      </pc:sldChg>
      <pc:sldChg chg="add del">
        <pc:chgData name="Nguyễn Minh Tân - Khoa Công nghệ Thông tin - VLTECH" userId="101068a6-915f-4420-8228-af2e167f3950" providerId="ADAL" clId="{00D6936F-90BB-4A1B-954F-7A0E430E4D6D}" dt="2023-09-05T04:29:40.641" v="733"/>
        <pc:sldMkLst>
          <pc:docMk/>
          <pc:sldMk cId="598071266" sldId="858"/>
        </pc:sldMkLst>
      </pc:sldChg>
      <pc:sldChg chg="add del">
        <pc:chgData name="Nguyễn Minh Tân - Khoa Công nghệ Thông tin - VLTECH" userId="101068a6-915f-4420-8228-af2e167f3950" providerId="ADAL" clId="{00D6936F-90BB-4A1B-954F-7A0E430E4D6D}" dt="2023-09-05T04:29:40.641" v="733"/>
        <pc:sldMkLst>
          <pc:docMk/>
          <pc:sldMk cId="987233581" sldId="859"/>
        </pc:sldMkLst>
      </pc:sldChg>
      <pc:sldChg chg="add del">
        <pc:chgData name="Nguyễn Minh Tân - Khoa Công nghệ Thông tin - VLTECH" userId="101068a6-915f-4420-8228-af2e167f3950" providerId="ADAL" clId="{00D6936F-90BB-4A1B-954F-7A0E430E4D6D}" dt="2023-09-05T04:29:40.641" v="733"/>
        <pc:sldMkLst>
          <pc:docMk/>
          <pc:sldMk cId="2388248193" sldId="860"/>
        </pc:sldMkLst>
      </pc:sldChg>
      <pc:sldChg chg="add del modNotes">
        <pc:chgData name="Nguyễn Minh Tân - Khoa Công nghệ Thông tin - VLTECH" userId="101068a6-915f-4420-8228-af2e167f3950" providerId="ADAL" clId="{00D6936F-90BB-4A1B-954F-7A0E430E4D6D}" dt="2023-09-05T04:29:40.713" v="734" actId="27636"/>
        <pc:sldMkLst>
          <pc:docMk/>
          <pc:sldMk cId="259118928" sldId="861"/>
        </pc:sldMkLst>
      </pc:sldChg>
      <pc:sldChg chg="add del">
        <pc:chgData name="Nguyễn Minh Tân - Khoa Công nghệ Thông tin - VLTECH" userId="101068a6-915f-4420-8228-af2e167f3950" providerId="ADAL" clId="{00D6936F-90BB-4A1B-954F-7A0E430E4D6D}" dt="2023-09-05T04:29:40.641" v="733"/>
        <pc:sldMkLst>
          <pc:docMk/>
          <pc:sldMk cId="1457704328" sldId="862"/>
        </pc:sldMkLst>
      </pc:sldChg>
      <pc:sldChg chg="modSp add del">
        <pc:chgData name="Nguyễn Minh Tân - Khoa Công nghệ Thông tin - VLTECH" userId="101068a6-915f-4420-8228-af2e167f3950" providerId="ADAL" clId="{00D6936F-90BB-4A1B-954F-7A0E430E4D6D}" dt="2023-09-05T04:32:20.715" v="998" actId="1076"/>
        <pc:sldMkLst>
          <pc:docMk/>
          <pc:sldMk cId="1557732744" sldId="863"/>
        </pc:sldMkLst>
        <pc:picChg chg="mod">
          <ac:chgData name="Nguyễn Minh Tân - Khoa Công nghệ Thông tin - VLTECH" userId="101068a6-915f-4420-8228-af2e167f3950" providerId="ADAL" clId="{00D6936F-90BB-4A1B-954F-7A0E430E4D6D}" dt="2023-09-05T04:32:20.715" v="998" actId="1076"/>
          <ac:picMkLst>
            <pc:docMk/>
            <pc:sldMk cId="1557732744" sldId="863"/>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811276053" sldId="864"/>
        </pc:sldMkLst>
      </pc:sldChg>
      <pc:sldChg chg="add del">
        <pc:chgData name="Nguyễn Minh Tân - Khoa Công nghệ Thông tin - VLTECH" userId="101068a6-915f-4420-8228-af2e167f3950" providerId="ADAL" clId="{00D6936F-90BB-4A1B-954F-7A0E430E4D6D}" dt="2023-09-05T04:29:40.641" v="733"/>
        <pc:sldMkLst>
          <pc:docMk/>
          <pc:sldMk cId="1045083695" sldId="865"/>
        </pc:sldMkLst>
      </pc:sldChg>
      <pc:sldChg chg="add del">
        <pc:chgData name="Nguyễn Minh Tân - Khoa Công nghệ Thông tin - VLTECH" userId="101068a6-915f-4420-8228-af2e167f3950" providerId="ADAL" clId="{00D6936F-90BB-4A1B-954F-7A0E430E4D6D}" dt="2023-09-05T04:29:40.641" v="733"/>
        <pc:sldMkLst>
          <pc:docMk/>
          <pc:sldMk cId="1265337399" sldId="866"/>
        </pc:sldMkLst>
      </pc:sldChg>
      <pc:sldChg chg="add del">
        <pc:chgData name="Nguyễn Minh Tân - Khoa Công nghệ Thông tin - VLTECH" userId="101068a6-915f-4420-8228-af2e167f3950" providerId="ADAL" clId="{00D6936F-90BB-4A1B-954F-7A0E430E4D6D}" dt="2023-09-05T04:29:40.641" v="733"/>
        <pc:sldMkLst>
          <pc:docMk/>
          <pc:sldMk cId="1277209665" sldId="867"/>
        </pc:sldMkLst>
      </pc:sldChg>
      <pc:sldChg chg="add del">
        <pc:chgData name="Nguyễn Minh Tân - Khoa Công nghệ Thông tin - VLTECH" userId="101068a6-915f-4420-8228-af2e167f3950" providerId="ADAL" clId="{00D6936F-90BB-4A1B-954F-7A0E430E4D6D}" dt="2023-09-05T04:29:40.641" v="733"/>
        <pc:sldMkLst>
          <pc:docMk/>
          <pc:sldMk cId="2613526323" sldId="868"/>
        </pc:sldMkLst>
      </pc:sldChg>
      <pc:sldChg chg="add del">
        <pc:chgData name="Nguyễn Minh Tân - Khoa Công nghệ Thông tin - VLTECH" userId="101068a6-915f-4420-8228-af2e167f3950" providerId="ADAL" clId="{00D6936F-90BB-4A1B-954F-7A0E430E4D6D}" dt="2023-09-05T04:29:40.641" v="733"/>
        <pc:sldMkLst>
          <pc:docMk/>
          <pc:sldMk cId="1806742066" sldId="869"/>
        </pc:sldMkLst>
      </pc:sldChg>
      <pc:sldChg chg="add del">
        <pc:chgData name="Nguyễn Minh Tân - Khoa Công nghệ Thông tin - VLTECH" userId="101068a6-915f-4420-8228-af2e167f3950" providerId="ADAL" clId="{00D6936F-90BB-4A1B-954F-7A0E430E4D6D}" dt="2023-09-05T04:29:40.641" v="733"/>
        <pc:sldMkLst>
          <pc:docMk/>
          <pc:sldMk cId="3608237776" sldId="870"/>
        </pc:sldMkLst>
      </pc:sldChg>
      <pc:sldChg chg="modSp add del mod">
        <pc:chgData name="Nguyễn Minh Tân - Khoa Công nghệ Thông tin - VLTECH" userId="101068a6-915f-4420-8228-af2e167f3950" providerId="ADAL" clId="{00D6936F-90BB-4A1B-954F-7A0E430E4D6D}" dt="2023-09-05T04:32:39.948" v="999" actId="1076"/>
        <pc:sldMkLst>
          <pc:docMk/>
          <pc:sldMk cId="3491246110" sldId="871"/>
        </pc:sldMkLst>
        <pc:graphicFrameChg chg="mod">
          <ac:chgData name="Nguyễn Minh Tân - Khoa Công nghệ Thông tin - VLTECH" userId="101068a6-915f-4420-8228-af2e167f3950" providerId="ADAL" clId="{00D6936F-90BB-4A1B-954F-7A0E430E4D6D}" dt="2023-09-05T04:32:39.948" v="999" actId="1076"/>
          <ac:graphicFrameMkLst>
            <pc:docMk/>
            <pc:sldMk cId="3491246110" sldId="871"/>
            <ac:graphicFrameMk id="5" creationId="{00000000-0000-0000-0000-000000000000}"/>
          </ac:graphicFrameMkLst>
        </pc:graphicFrameChg>
      </pc:sldChg>
      <pc:sldChg chg="add del">
        <pc:chgData name="Nguyễn Minh Tân - Khoa Công nghệ Thông tin - VLTECH" userId="101068a6-915f-4420-8228-af2e167f3950" providerId="ADAL" clId="{00D6936F-90BB-4A1B-954F-7A0E430E4D6D}" dt="2023-09-05T04:29:40.641" v="733"/>
        <pc:sldMkLst>
          <pc:docMk/>
          <pc:sldMk cId="4280227277" sldId="872"/>
        </pc:sldMkLst>
      </pc:sldChg>
      <pc:sldChg chg="add del">
        <pc:chgData name="Nguyễn Minh Tân - Khoa Công nghệ Thông tin - VLTECH" userId="101068a6-915f-4420-8228-af2e167f3950" providerId="ADAL" clId="{00D6936F-90BB-4A1B-954F-7A0E430E4D6D}" dt="2023-09-05T04:29:40.641" v="733"/>
        <pc:sldMkLst>
          <pc:docMk/>
          <pc:sldMk cId="33628262" sldId="873"/>
        </pc:sldMkLst>
      </pc:sldChg>
      <pc:sldChg chg="add del">
        <pc:chgData name="Nguyễn Minh Tân - Khoa Công nghệ Thông tin - VLTECH" userId="101068a6-915f-4420-8228-af2e167f3950" providerId="ADAL" clId="{00D6936F-90BB-4A1B-954F-7A0E430E4D6D}" dt="2023-09-05T04:29:40.641" v="733"/>
        <pc:sldMkLst>
          <pc:docMk/>
          <pc:sldMk cId="654012899" sldId="874"/>
        </pc:sldMkLst>
      </pc:sldChg>
      <pc:sldChg chg="modSp add del mod">
        <pc:chgData name="Nguyễn Minh Tân - Khoa Công nghệ Thông tin - VLTECH" userId="101068a6-915f-4420-8228-af2e167f3950" providerId="ADAL" clId="{00D6936F-90BB-4A1B-954F-7A0E430E4D6D}" dt="2023-09-05T04:33:00.869" v="1000" actId="1076"/>
        <pc:sldMkLst>
          <pc:docMk/>
          <pc:sldMk cId="1464875843" sldId="875"/>
        </pc:sldMkLst>
        <pc:picChg chg="mod">
          <ac:chgData name="Nguyễn Minh Tân - Khoa Công nghệ Thông tin - VLTECH" userId="101068a6-915f-4420-8228-af2e167f3950" providerId="ADAL" clId="{00D6936F-90BB-4A1B-954F-7A0E430E4D6D}" dt="2023-09-05T04:33:00.869" v="1000" actId="1076"/>
          <ac:picMkLst>
            <pc:docMk/>
            <pc:sldMk cId="1464875843" sldId="875"/>
            <ac:picMk id="4" creationId="{00000000-0000-0000-0000-000000000000}"/>
          </ac:picMkLst>
        </pc:picChg>
      </pc:sldChg>
      <pc:sldChg chg="modSp add del">
        <pc:chgData name="Nguyễn Minh Tân - Khoa Công nghệ Thông tin - VLTECH" userId="101068a6-915f-4420-8228-af2e167f3950" providerId="ADAL" clId="{00D6936F-90BB-4A1B-954F-7A0E430E4D6D}" dt="2023-09-05T04:33:07.197" v="1001" actId="1076"/>
        <pc:sldMkLst>
          <pc:docMk/>
          <pc:sldMk cId="3553912725" sldId="876"/>
        </pc:sldMkLst>
        <pc:picChg chg="mod">
          <ac:chgData name="Nguyễn Minh Tân - Khoa Công nghệ Thông tin - VLTECH" userId="101068a6-915f-4420-8228-af2e167f3950" providerId="ADAL" clId="{00D6936F-90BB-4A1B-954F-7A0E430E4D6D}" dt="2023-09-05T04:33:07.197" v="1001" actId="1076"/>
          <ac:picMkLst>
            <pc:docMk/>
            <pc:sldMk cId="3553912725" sldId="876"/>
            <ac:picMk id="4" creationId="{00000000-0000-0000-0000-000000000000}"/>
          </ac:picMkLst>
        </pc:picChg>
      </pc:sldChg>
      <pc:sldChg chg="modSp add del">
        <pc:chgData name="Nguyễn Minh Tân - Khoa Công nghệ Thông tin - VLTECH" userId="101068a6-915f-4420-8228-af2e167f3950" providerId="ADAL" clId="{00D6936F-90BB-4A1B-954F-7A0E430E4D6D}" dt="2023-09-05T04:33:19.319" v="1004" actId="1076"/>
        <pc:sldMkLst>
          <pc:docMk/>
          <pc:sldMk cId="3072195776" sldId="877"/>
        </pc:sldMkLst>
        <pc:picChg chg="mod">
          <ac:chgData name="Nguyễn Minh Tân - Khoa Công nghệ Thông tin - VLTECH" userId="101068a6-915f-4420-8228-af2e167f3950" providerId="ADAL" clId="{00D6936F-90BB-4A1B-954F-7A0E430E4D6D}" dt="2023-09-05T04:33:19.319" v="1004" actId="1076"/>
          <ac:picMkLst>
            <pc:docMk/>
            <pc:sldMk cId="3072195776" sldId="877"/>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277136372" sldId="878"/>
        </pc:sldMkLst>
      </pc:sldChg>
      <pc:sldChg chg="modSp add del">
        <pc:chgData name="Nguyễn Minh Tân - Khoa Công nghệ Thông tin - VLTECH" userId="101068a6-915f-4420-8228-af2e167f3950" providerId="ADAL" clId="{00D6936F-90BB-4A1B-954F-7A0E430E4D6D}" dt="2023-09-05T04:33:15.754" v="1003" actId="1076"/>
        <pc:sldMkLst>
          <pc:docMk/>
          <pc:sldMk cId="1408935662" sldId="879"/>
        </pc:sldMkLst>
        <pc:picChg chg="mod">
          <ac:chgData name="Nguyễn Minh Tân - Khoa Công nghệ Thông tin - VLTECH" userId="101068a6-915f-4420-8228-af2e167f3950" providerId="ADAL" clId="{00D6936F-90BB-4A1B-954F-7A0E430E4D6D}" dt="2023-09-05T04:33:15.754" v="1003" actId="1076"/>
          <ac:picMkLst>
            <pc:docMk/>
            <pc:sldMk cId="1408935662" sldId="879"/>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2667963000" sldId="881"/>
        </pc:sldMkLst>
      </pc:sldChg>
      <pc:sldChg chg="modSp add del mod">
        <pc:chgData name="Nguyễn Minh Tân - Khoa Công nghệ Thông tin - VLTECH" userId="101068a6-915f-4420-8228-af2e167f3950" providerId="ADAL" clId="{00D6936F-90BB-4A1B-954F-7A0E430E4D6D}" dt="2023-09-05T04:33:42.276" v="1007" actId="1076"/>
        <pc:sldMkLst>
          <pc:docMk/>
          <pc:sldMk cId="3468342518" sldId="882"/>
        </pc:sldMkLst>
        <pc:spChg chg="mod">
          <ac:chgData name="Nguyễn Minh Tân - Khoa Công nghệ Thông tin - VLTECH" userId="101068a6-915f-4420-8228-af2e167f3950" providerId="ADAL" clId="{00D6936F-90BB-4A1B-954F-7A0E430E4D6D}" dt="2023-09-05T04:33:42.276" v="1007" actId="1076"/>
          <ac:spMkLst>
            <pc:docMk/>
            <pc:sldMk cId="3468342518" sldId="882"/>
            <ac:spMk id="4" creationId="{920945CC-5D55-40CE-9820-560DC13E22DD}"/>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5" creationId="{01A30DB0-44E3-4F99-9664-33B329BA0EF6}"/>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6" creationId="{5ABAAF9F-AC84-46D3-A421-4EDB00E48676}"/>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7" creationId="{7660EA55-F63A-482B-99A0-CB43C581494E}"/>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8" creationId="{C5412D7F-CCFE-4C8D-B65B-ECF9A043402B}"/>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12" creationId="{FF3D17B9-E218-44BC-BF76-95E7343BB861}"/>
          </ac:spMkLst>
        </pc:sp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9" creationId="{54B23FCD-CF1F-431F-8155-73214AABAC30}"/>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0" creationId="{4CF0314D-0D96-4D99-A572-47E92F632B65}"/>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1" creationId="{26FD16A1-7C78-4E21-B2B3-6A98A804B083}"/>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3" creationId="{49A8A8C8-9D92-4092-9119-E962FFF5CDF9}"/>
          </ac:cxnSpMkLst>
        </pc:cxnChg>
      </pc:sldChg>
      <pc:sldChg chg="add del">
        <pc:chgData name="Nguyễn Minh Tân - Khoa Công nghệ Thông tin - VLTECH" userId="101068a6-915f-4420-8228-af2e167f3950" providerId="ADAL" clId="{00D6936F-90BB-4A1B-954F-7A0E430E4D6D}" dt="2023-09-05T04:29:40.641" v="733"/>
        <pc:sldMkLst>
          <pc:docMk/>
          <pc:sldMk cId="4139396081" sldId="883"/>
        </pc:sldMkLst>
      </pc:sldChg>
      <pc:sldChg chg="modSp add del">
        <pc:chgData name="Nguyễn Minh Tân - Khoa Công nghệ Thông tin - VLTECH" userId="101068a6-915f-4420-8228-af2e167f3950" providerId="ADAL" clId="{00D6936F-90BB-4A1B-954F-7A0E430E4D6D}" dt="2023-09-05T04:33:11.477" v="1002" actId="1076"/>
        <pc:sldMkLst>
          <pc:docMk/>
          <pc:sldMk cId="1750173359" sldId="884"/>
        </pc:sldMkLst>
        <pc:picChg chg="mod">
          <ac:chgData name="Nguyễn Minh Tân - Khoa Công nghệ Thông tin - VLTECH" userId="101068a6-915f-4420-8228-af2e167f3950" providerId="ADAL" clId="{00D6936F-90BB-4A1B-954F-7A0E430E4D6D}" dt="2023-09-05T04:33:11.477" v="1002" actId="1076"/>
          <ac:picMkLst>
            <pc:docMk/>
            <pc:sldMk cId="1750173359" sldId="884"/>
            <ac:picMk id="5"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467511028" sldId="885"/>
        </pc:sldMkLst>
      </pc:sldChg>
      <pc:sldChg chg="modSp add del">
        <pc:chgData name="Nguyễn Minh Tân - Khoa Công nghệ Thông tin - VLTECH" userId="101068a6-915f-4420-8228-af2e167f3950" providerId="ADAL" clId="{00D6936F-90BB-4A1B-954F-7A0E430E4D6D}" dt="2023-09-05T04:33:29.036" v="1006" actId="1076"/>
        <pc:sldMkLst>
          <pc:docMk/>
          <pc:sldMk cId="1387473129" sldId="886"/>
        </pc:sldMkLst>
        <pc:picChg chg="mod">
          <ac:chgData name="Nguyễn Minh Tân - Khoa Công nghệ Thông tin - VLTECH" userId="101068a6-915f-4420-8228-af2e167f3950" providerId="ADAL" clId="{00D6936F-90BB-4A1B-954F-7A0E430E4D6D}" dt="2023-09-05T04:33:27.152" v="1005" actId="1076"/>
          <ac:picMkLst>
            <pc:docMk/>
            <pc:sldMk cId="1387473129" sldId="886"/>
            <ac:picMk id="5" creationId="{00000000-0000-0000-0000-000000000000}"/>
          </ac:picMkLst>
        </pc:picChg>
        <pc:picChg chg="mod">
          <ac:chgData name="Nguyễn Minh Tân - Khoa Công nghệ Thông tin - VLTECH" userId="101068a6-915f-4420-8228-af2e167f3950" providerId="ADAL" clId="{00D6936F-90BB-4A1B-954F-7A0E430E4D6D}" dt="2023-09-05T04:33:29.036" v="1006" actId="1076"/>
          <ac:picMkLst>
            <pc:docMk/>
            <pc:sldMk cId="1387473129" sldId="886"/>
            <ac:picMk id="6"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3528845679" sldId="887"/>
        </pc:sldMkLst>
      </pc:sldChg>
      <pc:sldChg chg="add del">
        <pc:chgData name="Nguyễn Minh Tân - Khoa Công nghệ Thông tin - VLTECH" userId="101068a6-915f-4420-8228-af2e167f3950" providerId="ADAL" clId="{00D6936F-90BB-4A1B-954F-7A0E430E4D6D}" dt="2023-09-05T04:29:40.641" v="733"/>
        <pc:sldMkLst>
          <pc:docMk/>
          <pc:sldMk cId="77754774" sldId="888"/>
        </pc:sldMkLst>
      </pc:sldChg>
      <pc:sldChg chg="add del">
        <pc:chgData name="Nguyễn Minh Tân - Khoa Công nghệ Thông tin - VLTECH" userId="101068a6-915f-4420-8228-af2e167f3950" providerId="ADAL" clId="{00D6936F-90BB-4A1B-954F-7A0E430E4D6D}" dt="2023-09-05T04:29:40.641" v="733"/>
        <pc:sldMkLst>
          <pc:docMk/>
          <pc:sldMk cId="2405830424" sldId="889"/>
        </pc:sldMkLst>
      </pc:sldChg>
      <pc:sldChg chg="add del">
        <pc:chgData name="Nguyễn Minh Tân - Khoa Công nghệ Thông tin - VLTECH" userId="101068a6-915f-4420-8228-af2e167f3950" providerId="ADAL" clId="{00D6936F-90BB-4A1B-954F-7A0E430E4D6D}" dt="2023-09-05T04:29:40.641" v="733"/>
        <pc:sldMkLst>
          <pc:docMk/>
          <pc:sldMk cId="2009616124" sldId="890"/>
        </pc:sldMkLst>
      </pc:sldChg>
      <pc:sldChg chg="add del">
        <pc:chgData name="Nguyễn Minh Tân - Khoa Công nghệ Thông tin - VLTECH" userId="101068a6-915f-4420-8228-af2e167f3950" providerId="ADAL" clId="{00D6936F-90BB-4A1B-954F-7A0E430E4D6D}" dt="2023-09-05T04:29:40.641" v="733"/>
        <pc:sldMkLst>
          <pc:docMk/>
          <pc:sldMk cId="2223348856" sldId="891"/>
        </pc:sldMkLst>
      </pc:sldChg>
      <pc:sldChg chg="add del">
        <pc:chgData name="Nguyễn Minh Tân - Khoa Công nghệ Thông tin - VLTECH" userId="101068a6-915f-4420-8228-af2e167f3950" providerId="ADAL" clId="{00D6936F-90BB-4A1B-954F-7A0E430E4D6D}" dt="2023-09-05T04:29:40.641" v="733"/>
        <pc:sldMkLst>
          <pc:docMk/>
          <pc:sldMk cId="2249555163" sldId="892"/>
        </pc:sldMkLst>
      </pc:sldChg>
      <pc:sldChg chg="add del">
        <pc:chgData name="Nguyễn Minh Tân - Khoa Công nghệ Thông tin - VLTECH" userId="101068a6-915f-4420-8228-af2e167f3950" providerId="ADAL" clId="{00D6936F-90BB-4A1B-954F-7A0E430E4D6D}" dt="2023-09-05T04:29:40.641" v="733"/>
        <pc:sldMkLst>
          <pc:docMk/>
          <pc:sldMk cId="2101738578" sldId="893"/>
        </pc:sldMkLst>
      </pc:sldChg>
      <pc:sldChg chg="add del">
        <pc:chgData name="Nguyễn Minh Tân - Khoa Công nghệ Thông tin - VLTECH" userId="101068a6-915f-4420-8228-af2e167f3950" providerId="ADAL" clId="{00D6936F-90BB-4A1B-954F-7A0E430E4D6D}" dt="2023-09-05T04:29:40.641" v="733"/>
        <pc:sldMkLst>
          <pc:docMk/>
          <pc:sldMk cId="2023148906" sldId="894"/>
        </pc:sldMkLst>
      </pc:sldChg>
      <pc:sldChg chg="add del">
        <pc:chgData name="Nguyễn Minh Tân - Khoa Công nghệ Thông tin - VLTECH" userId="101068a6-915f-4420-8228-af2e167f3950" providerId="ADAL" clId="{00D6936F-90BB-4A1B-954F-7A0E430E4D6D}" dt="2023-09-05T04:29:40.641" v="733"/>
        <pc:sldMkLst>
          <pc:docMk/>
          <pc:sldMk cId="1481827557" sldId="895"/>
        </pc:sldMkLst>
      </pc:sldChg>
      <pc:sldChg chg="add del">
        <pc:chgData name="Nguyễn Minh Tân - Khoa Công nghệ Thông tin - VLTECH" userId="101068a6-915f-4420-8228-af2e167f3950" providerId="ADAL" clId="{00D6936F-90BB-4A1B-954F-7A0E430E4D6D}" dt="2023-09-05T04:29:40.641" v="733"/>
        <pc:sldMkLst>
          <pc:docMk/>
          <pc:sldMk cId="2521353688" sldId="896"/>
        </pc:sldMkLst>
      </pc:sldChg>
      <pc:sldChg chg="add del">
        <pc:chgData name="Nguyễn Minh Tân - Khoa Công nghệ Thông tin - VLTECH" userId="101068a6-915f-4420-8228-af2e167f3950" providerId="ADAL" clId="{00D6936F-90BB-4A1B-954F-7A0E430E4D6D}" dt="2023-09-05T04:29:40.641" v="733"/>
        <pc:sldMkLst>
          <pc:docMk/>
          <pc:sldMk cId="1725997617" sldId="897"/>
        </pc:sldMkLst>
      </pc:sldChg>
      <pc:sldChg chg="add del">
        <pc:chgData name="Nguyễn Minh Tân - Khoa Công nghệ Thông tin - VLTECH" userId="101068a6-915f-4420-8228-af2e167f3950" providerId="ADAL" clId="{00D6936F-90BB-4A1B-954F-7A0E430E4D6D}" dt="2023-09-05T04:29:40.641" v="733"/>
        <pc:sldMkLst>
          <pc:docMk/>
          <pc:sldMk cId="3620450862" sldId="898"/>
        </pc:sldMkLst>
      </pc:sldChg>
      <pc:sldChg chg="add del">
        <pc:chgData name="Nguyễn Minh Tân - Khoa Công nghệ Thông tin - VLTECH" userId="101068a6-915f-4420-8228-af2e167f3950" providerId="ADAL" clId="{00D6936F-90BB-4A1B-954F-7A0E430E4D6D}" dt="2023-09-05T04:29:40.641" v="733"/>
        <pc:sldMkLst>
          <pc:docMk/>
          <pc:sldMk cId="3271688095" sldId="900"/>
        </pc:sldMkLst>
      </pc:sldChg>
      <pc:sldChg chg="add del">
        <pc:chgData name="Nguyễn Minh Tân - Khoa Công nghệ Thông tin - VLTECH" userId="101068a6-915f-4420-8228-af2e167f3950" providerId="ADAL" clId="{00D6936F-90BB-4A1B-954F-7A0E430E4D6D}" dt="2023-09-05T04:14:48.734" v="727" actId="2696"/>
        <pc:sldMkLst>
          <pc:docMk/>
          <pc:sldMk cId="3931890426" sldId="941"/>
        </pc:sldMkLst>
      </pc:sldChg>
      <pc:sldChg chg="delSp modSp add mod">
        <pc:chgData name="Nguyễn Minh Tân - Khoa Công nghệ Thông tin - VLTECH" userId="101068a6-915f-4420-8228-af2e167f3950" providerId="ADAL" clId="{00D6936F-90BB-4A1B-954F-7A0E430E4D6D}" dt="2023-09-05T04:35:14.471" v="1088" actId="478"/>
        <pc:sldMkLst>
          <pc:docMk/>
          <pc:sldMk cId="0" sldId="943"/>
        </pc:sldMkLst>
        <pc:spChg chg="mod">
          <ac:chgData name="Nguyễn Minh Tân - Khoa Công nghệ Thông tin - VLTECH" userId="101068a6-915f-4420-8228-af2e167f3950" providerId="ADAL" clId="{00D6936F-90BB-4A1B-954F-7A0E430E4D6D}" dt="2023-09-05T04:31:32.391" v="995" actId="1076"/>
          <ac:spMkLst>
            <pc:docMk/>
            <pc:sldMk cId="0" sldId="943"/>
            <ac:spMk id="2" creationId="{00000000-0000-0000-0000-000000000000}"/>
          </ac:spMkLst>
        </pc:spChg>
        <pc:spChg chg="del">
          <ac:chgData name="Nguyễn Minh Tân - Khoa Công nghệ Thông tin - VLTECH" userId="101068a6-915f-4420-8228-af2e167f3950" providerId="ADAL" clId="{00D6936F-90BB-4A1B-954F-7A0E430E4D6D}" dt="2023-09-05T04:35:12.889" v="1087" actId="478"/>
          <ac:spMkLst>
            <pc:docMk/>
            <pc:sldMk cId="0" sldId="943"/>
            <ac:spMk id="4" creationId="{00000000-0000-0000-0000-000000000000}"/>
          </ac:spMkLst>
        </pc:spChg>
        <pc:spChg chg="del">
          <ac:chgData name="Nguyễn Minh Tân - Khoa Công nghệ Thông tin - VLTECH" userId="101068a6-915f-4420-8228-af2e167f3950" providerId="ADAL" clId="{00D6936F-90BB-4A1B-954F-7A0E430E4D6D}" dt="2023-09-05T04:35:10.826" v="1086" actId="478"/>
          <ac:spMkLst>
            <pc:docMk/>
            <pc:sldMk cId="0" sldId="943"/>
            <ac:spMk id="5" creationId="{00000000-0000-0000-0000-000000000000}"/>
          </ac:spMkLst>
        </pc:spChg>
        <pc:spChg chg="del">
          <ac:chgData name="Nguyễn Minh Tân - Khoa Công nghệ Thông tin - VLTECH" userId="101068a6-915f-4420-8228-af2e167f3950" providerId="ADAL" clId="{00D6936F-90BB-4A1B-954F-7A0E430E4D6D}" dt="2023-09-05T04:35:14.471" v="1088" actId="478"/>
          <ac:spMkLst>
            <pc:docMk/>
            <pc:sldMk cId="0" sldId="943"/>
            <ac:spMk id="6"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3"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4"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5"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7"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8"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9"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50" creationId="{00000000-0000-0000-0000-000000000000}"/>
          </ac:spMkLst>
        </pc:spChg>
        <pc:spChg chg="mod">
          <ac:chgData name="Nguyễn Minh Tân - Khoa Công nghệ Thông tin - VLTECH" userId="101068a6-915f-4420-8228-af2e167f3950" providerId="ADAL" clId="{00D6936F-90BB-4A1B-954F-7A0E430E4D6D}" dt="2023-09-05T04:30:05.457" v="787" actId="20577"/>
          <ac:spMkLst>
            <pc:docMk/>
            <pc:sldMk cId="0" sldId="943"/>
            <ac:spMk id="51"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52"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3"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4"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5"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1"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2"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3" creationId="{00000000-0000-0000-0000-000000000000}"/>
          </ac:spMkLst>
        </pc:spChg>
        <pc:spChg chg="mod">
          <ac:chgData name="Nguyễn Minh Tân - Khoa Công nghệ Thông tin - VLTECH" userId="101068a6-915f-4420-8228-af2e167f3950" providerId="ADAL" clId="{00D6936F-90BB-4A1B-954F-7A0E430E4D6D}" dt="2023-09-05T04:30:41.625" v="907" actId="20577"/>
          <ac:spMkLst>
            <pc:docMk/>
            <pc:sldMk cId="0" sldId="943"/>
            <ac:spMk id="65"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7"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8"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9" creationId="{00000000-0000-0000-0000-000000000000}"/>
          </ac:spMkLst>
        </pc:spChg>
        <pc:grpChg chg="mod">
          <ac:chgData name="Nguyễn Minh Tân - Khoa Công nghệ Thông tin - VLTECH" userId="101068a6-915f-4420-8228-af2e167f3950" providerId="ADAL" clId="{00D6936F-90BB-4A1B-954F-7A0E430E4D6D}" dt="2023-09-05T04:29:56.951" v="736" actId="1076"/>
          <ac:grpSpMkLst>
            <pc:docMk/>
            <pc:sldMk cId="0" sldId="943"/>
            <ac:grpSpMk id="3" creationId="{00000000-0000-0000-0000-000000000000}"/>
          </ac:grpSpMkLst>
        </pc:grpChg>
        <pc:grpChg chg="mod">
          <ac:chgData name="Nguyễn Minh Tân - Khoa Công nghệ Thông tin - VLTECH" userId="101068a6-915f-4420-8228-af2e167f3950" providerId="ADAL" clId="{00D6936F-90BB-4A1B-954F-7A0E430E4D6D}" dt="2023-09-05T04:30:22.327" v="841" actId="14100"/>
          <ac:grpSpMkLst>
            <pc:docMk/>
            <pc:sldMk cId="0" sldId="943"/>
            <ac:grpSpMk id="7" creationId="{00000000-0000-0000-0000-000000000000}"/>
          </ac:grpSpMkLst>
        </pc:grpChg>
        <pc:grpChg chg="mod">
          <ac:chgData name="Nguyễn Minh Tân - Khoa Công nghệ Thông tin - VLTECH" userId="101068a6-915f-4420-8228-af2e167f3950" providerId="ADAL" clId="{00D6936F-90BB-4A1B-954F-7A0E430E4D6D}" dt="2023-09-05T04:31:21.346" v="993" actId="14100"/>
          <ac:grpSpMkLst>
            <pc:docMk/>
            <pc:sldMk cId="0" sldId="943"/>
            <ac:grpSpMk id="9" creationId="{00000000-0000-0000-0000-000000000000}"/>
          </ac:grpSpMkLst>
        </pc:grpChg>
        <pc:grpChg chg="mod">
          <ac:chgData name="Nguyễn Minh Tân - Khoa Công nghệ Thông tin - VLTECH" userId="101068a6-915f-4420-8228-af2e167f3950" providerId="ADAL" clId="{00D6936F-90BB-4A1B-954F-7A0E430E4D6D}" dt="2023-09-05T04:29:56.951" v="736" actId="1076"/>
          <ac:grpSpMkLst>
            <pc:docMk/>
            <pc:sldMk cId="0" sldId="943"/>
            <ac:grpSpMk id="41" creationId="{00000000-0000-0000-0000-000000000000}"/>
          </ac:grpSpMkLst>
        </pc:grpChg>
        <pc:grpChg chg="mod">
          <ac:chgData name="Nguyễn Minh Tân - Khoa Công nghệ Thông tin - VLTECH" userId="101068a6-915f-4420-8228-af2e167f3950" providerId="ADAL" clId="{00D6936F-90BB-4A1B-954F-7A0E430E4D6D}" dt="2023-09-05T04:30:22.327" v="841" actId="14100"/>
          <ac:grpSpMkLst>
            <pc:docMk/>
            <pc:sldMk cId="0" sldId="943"/>
            <ac:grpSpMk id="42" creationId="{00000000-0000-0000-0000-000000000000}"/>
          </ac:grpSpMkLst>
        </pc:grpChg>
        <pc:grpChg chg="mod">
          <ac:chgData name="Nguyễn Minh Tân - Khoa Công nghệ Thông tin - VLTECH" userId="101068a6-915f-4420-8228-af2e167f3950" providerId="ADAL" clId="{00D6936F-90BB-4A1B-954F-7A0E430E4D6D}" dt="2023-09-05T04:31:21.346" v="993" actId="14100"/>
          <ac:grpSpMkLst>
            <pc:docMk/>
            <pc:sldMk cId="0" sldId="943"/>
            <ac:grpSpMk id="56" creationId="{00000000-0000-0000-0000-000000000000}"/>
          </ac:grpSpMkLst>
        </pc:grpChg>
      </pc:sldChg>
      <pc:sldChg chg="modSp add del">
        <pc:chgData name="Nguyễn Minh Tân - Khoa Công nghệ Thông tin - VLTECH" userId="101068a6-915f-4420-8228-af2e167f3950" providerId="ADAL" clId="{00D6936F-90BB-4A1B-954F-7A0E430E4D6D}" dt="2023-09-05T04:29:23.912" v="732" actId="47"/>
        <pc:sldMkLst>
          <pc:docMk/>
          <pc:sldMk cId="1029817366" sldId="944"/>
        </pc:sldMkLst>
        <pc:spChg chg="mod">
          <ac:chgData name="Nguyễn Minh Tân - Khoa Công nghệ Thông tin - VLTECH" userId="101068a6-915f-4420-8228-af2e167f3950" providerId="ADAL" clId="{00D6936F-90BB-4A1B-954F-7A0E430E4D6D}" dt="2023-09-05T04:07:35.417" v="218" actId="20577"/>
          <ac:spMkLst>
            <pc:docMk/>
            <pc:sldMk cId="1029817366" sldId="944"/>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1763393296" sldId="945"/>
        </pc:sldMkLst>
        <pc:spChg chg="mod">
          <ac:chgData name="Nguyễn Minh Tân - Khoa Công nghệ Thông tin - VLTECH" userId="101068a6-915f-4420-8228-af2e167f3950" providerId="ADAL" clId="{00D6936F-90BB-4A1B-954F-7A0E430E4D6D}" dt="2023-09-05T04:09:58.553" v="239" actId="1076"/>
          <ac:spMkLst>
            <pc:docMk/>
            <pc:sldMk cId="1763393296" sldId="945"/>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3213249824" sldId="948"/>
        </pc:sldMkLst>
        <pc:spChg chg="mod">
          <ac:chgData name="Nguyễn Minh Tân - Khoa Công nghệ Thông tin - VLTECH" userId="101068a6-915f-4420-8228-af2e167f3950" providerId="ADAL" clId="{00D6936F-90BB-4A1B-954F-7A0E430E4D6D}" dt="2023-09-05T04:12:22.048" v="625" actId="20577"/>
          <ac:spMkLst>
            <pc:docMk/>
            <pc:sldMk cId="3213249824" sldId="948"/>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302073390" sldId="949"/>
        </pc:sldMkLst>
        <pc:spChg chg="mod">
          <ac:chgData name="Nguyễn Minh Tân - Khoa Công nghệ Thông tin - VLTECH" userId="101068a6-915f-4420-8228-af2e167f3950" providerId="ADAL" clId="{00D6936F-90BB-4A1B-954F-7A0E430E4D6D}" dt="2023-09-05T04:10:02.943" v="240" actId="1076"/>
          <ac:spMkLst>
            <pc:docMk/>
            <pc:sldMk cId="302073390" sldId="949"/>
            <ac:spMk id="3" creationId="{00000000-0000-0000-0000-000000000000}"/>
          </ac:spMkLst>
        </pc:spChg>
      </pc:sldChg>
    </pc:docChg>
  </pc:docChgLst>
  <pc:docChgLst>
    <pc:chgData name="Nguyễn Minh Tân - Khoa Công nghệ Thông tin - VLTECH" userId="101068a6-915f-4420-8228-af2e167f3950" providerId="ADAL" clId="{8715A5FF-D8C0-428A-9408-E86E0C5BFB67}"/>
    <pc:docChg chg="undo custSel addSld delSld modSld">
      <pc:chgData name="Nguyễn Minh Tân - Khoa Công nghệ Thông tin - VLTECH" userId="101068a6-915f-4420-8228-af2e167f3950" providerId="ADAL" clId="{8715A5FF-D8C0-428A-9408-E86E0C5BFB67}" dt="2023-07-30T13:21:08.551" v="812" actId="20577"/>
      <pc:docMkLst>
        <pc:docMk/>
      </pc:docMkLst>
      <pc:sldChg chg="modSp mod">
        <pc:chgData name="Nguyễn Minh Tân - Khoa Công nghệ Thông tin - VLTECH" userId="101068a6-915f-4420-8228-af2e167f3950" providerId="ADAL" clId="{8715A5FF-D8C0-428A-9408-E86E0C5BFB67}" dt="2023-07-30T13:06:33.061" v="188" actId="20577"/>
        <pc:sldMkLst>
          <pc:docMk/>
          <pc:sldMk cId="3671363652" sldId="285"/>
        </pc:sldMkLst>
        <pc:spChg chg="mod">
          <ac:chgData name="Nguyễn Minh Tân - Khoa Công nghệ Thông tin - VLTECH" userId="101068a6-915f-4420-8228-af2e167f3950" providerId="ADAL" clId="{8715A5FF-D8C0-428A-9408-E86E0C5BFB67}" dt="2023-07-30T12:42:28.114" v="78" actId="20577"/>
          <ac:spMkLst>
            <pc:docMk/>
            <pc:sldMk cId="3671363652" sldId="285"/>
            <ac:spMk id="7" creationId="{CEF99411-4709-4D85-A7C3-945C4791A054}"/>
          </ac:spMkLst>
        </pc:spChg>
        <pc:spChg chg="mod">
          <ac:chgData name="Nguyễn Minh Tân - Khoa Công nghệ Thông tin - VLTECH" userId="101068a6-915f-4420-8228-af2e167f3950" providerId="ADAL" clId="{8715A5FF-D8C0-428A-9408-E86E0C5BFB67}" dt="2023-07-30T12:44:20.332" v="137" actId="1076"/>
          <ac:spMkLst>
            <pc:docMk/>
            <pc:sldMk cId="3671363652" sldId="285"/>
            <ac:spMk id="12" creationId="{C9BD2F7B-3F77-4C00-A03B-0C17F27D1349}"/>
          </ac:spMkLst>
        </pc:spChg>
        <pc:spChg chg="mod">
          <ac:chgData name="Nguyễn Minh Tân - Khoa Công nghệ Thông tin - VLTECH" userId="101068a6-915f-4420-8228-af2e167f3950" providerId="ADAL" clId="{8715A5FF-D8C0-428A-9408-E86E0C5BFB67}" dt="2023-07-30T12:42:41.919" v="105" actId="20577"/>
          <ac:spMkLst>
            <pc:docMk/>
            <pc:sldMk cId="3671363652" sldId="285"/>
            <ac:spMk id="13" creationId="{CEF99411-4709-4D85-A7C3-945C4791A054}"/>
          </ac:spMkLst>
        </pc:spChg>
        <pc:spChg chg="mod">
          <ac:chgData name="Nguyễn Minh Tân - Khoa Công nghệ Thông tin - VLTECH" userId="101068a6-915f-4420-8228-af2e167f3950" providerId="ADAL" clId="{8715A5FF-D8C0-428A-9408-E86E0C5BFB67}" dt="2023-07-30T12:43:39.503" v="134" actId="20577"/>
          <ac:spMkLst>
            <pc:docMk/>
            <pc:sldMk cId="3671363652" sldId="285"/>
            <ac:spMk id="17" creationId="{C9BD2F7B-3F77-4C00-A03B-0C17F27D1349}"/>
          </ac:spMkLst>
        </pc:spChg>
        <pc:spChg chg="mod">
          <ac:chgData name="Nguyễn Minh Tân - Khoa Công nghệ Thông tin - VLTECH" userId="101068a6-915f-4420-8228-af2e167f3950" providerId="ADAL" clId="{8715A5FF-D8C0-428A-9408-E86E0C5BFB67}" dt="2023-07-30T13:06:33.061" v="188" actId="20577"/>
          <ac:spMkLst>
            <pc:docMk/>
            <pc:sldMk cId="3671363652" sldId="285"/>
            <ac:spMk id="19" creationId="{CEF99411-4709-4D85-A7C3-945C4791A054}"/>
          </ac:spMkLst>
        </pc:spChg>
        <pc:spChg chg="mod">
          <ac:chgData name="Nguyễn Minh Tân - Khoa Công nghệ Thông tin - VLTECH" userId="101068a6-915f-4420-8228-af2e167f3950" providerId="ADAL" clId="{8715A5FF-D8C0-428A-9408-E86E0C5BFB67}" dt="2023-07-30T12:43:45.600" v="136" actId="20577"/>
          <ac:spMkLst>
            <pc:docMk/>
            <pc:sldMk cId="3671363652" sldId="285"/>
            <ac:spMk id="23" creationId="{C9BD2F7B-3F77-4C00-A03B-0C17F27D1349}"/>
          </ac:spMkLst>
        </pc:spChg>
      </pc:sldChg>
      <pc:sldChg chg="modSp mod">
        <pc:chgData name="Nguyễn Minh Tân - Khoa Công nghệ Thông tin - VLTECH" userId="101068a6-915f-4420-8228-af2e167f3950" providerId="ADAL" clId="{8715A5FF-D8C0-428A-9408-E86E0C5BFB67}" dt="2023-07-30T13:08:45.776" v="209" actId="1076"/>
        <pc:sldMkLst>
          <pc:docMk/>
          <pc:sldMk cId="133809529" sldId="287"/>
        </pc:sldMkLst>
        <pc:spChg chg="mod">
          <ac:chgData name="Nguyễn Minh Tân - Khoa Công nghệ Thông tin - VLTECH" userId="101068a6-915f-4420-8228-af2e167f3950" providerId="ADAL" clId="{8715A5FF-D8C0-428A-9408-E86E0C5BFB67}" dt="2023-07-30T13:08:25.460" v="203" actId="1076"/>
          <ac:spMkLst>
            <pc:docMk/>
            <pc:sldMk cId="133809529" sldId="287"/>
            <ac:spMk id="3" creationId="{536C90D0-5F17-45E0-BC15-FBDB7F98ECA7}"/>
          </ac:spMkLst>
        </pc:spChg>
        <pc:spChg chg="mod">
          <ac:chgData name="Nguyễn Minh Tân - Khoa Công nghệ Thông tin - VLTECH" userId="101068a6-915f-4420-8228-af2e167f3950" providerId="ADAL" clId="{8715A5FF-D8C0-428A-9408-E86E0C5BFB67}" dt="2023-07-30T13:07:26.925" v="191" actId="1076"/>
          <ac:spMkLst>
            <pc:docMk/>
            <pc:sldMk cId="133809529" sldId="287"/>
            <ac:spMk id="4" creationId="{3E5AA055-0E73-430F-9C36-B686DD382A31}"/>
          </ac:spMkLst>
        </pc:spChg>
        <pc:spChg chg="mod">
          <ac:chgData name="Nguyễn Minh Tân - Khoa Công nghệ Thông tin - VLTECH" userId="101068a6-915f-4420-8228-af2e167f3950" providerId="ADAL" clId="{8715A5FF-D8C0-428A-9408-E86E0C5BFB67}" dt="2023-07-30T13:08:12.280" v="201" actId="1076"/>
          <ac:spMkLst>
            <pc:docMk/>
            <pc:sldMk cId="133809529" sldId="287"/>
            <ac:spMk id="5" creationId="{00000000-0000-0000-0000-000000000000}"/>
          </ac:spMkLst>
        </pc:spChg>
        <pc:spChg chg="mod">
          <ac:chgData name="Nguyễn Minh Tân - Khoa Công nghệ Thông tin - VLTECH" userId="101068a6-915f-4420-8228-af2e167f3950" providerId="ADAL" clId="{8715A5FF-D8C0-428A-9408-E86E0C5BFB67}" dt="2023-07-30T13:08:45.776" v="209" actId="1076"/>
          <ac:spMkLst>
            <pc:docMk/>
            <pc:sldMk cId="133809529" sldId="287"/>
            <ac:spMk id="6" creationId="{C911DBF8-8F5E-47C1-80CB-DF05FC672861}"/>
          </ac:spMkLst>
        </pc:spChg>
        <pc:spChg chg="mod">
          <ac:chgData name="Nguyễn Minh Tân - Khoa Công nghệ Thông tin - VLTECH" userId="101068a6-915f-4420-8228-af2e167f3950" providerId="ADAL" clId="{8715A5FF-D8C0-428A-9408-E86E0C5BFB67}" dt="2023-07-30T13:08:31.024" v="205" actId="1076"/>
          <ac:spMkLst>
            <pc:docMk/>
            <pc:sldMk cId="133809529" sldId="287"/>
            <ac:spMk id="8" creationId="{00000000-0000-0000-0000-000000000000}"/>
          </ac:spMkLst>
        </pc:spChg>
        <pc:spChg chg="mod">
          <ac:chgData name="Nguyễn Minh Tân - Khoa Công nghệ Thông tin - VLTECH" userId="101068a6-915f-4420-8228-af2e167f3950" providerId="ADAL" clId="{8715A5FF-D8C0-428A-9408-E86E0C5BFB67}" dt="2023-07-30T13:08:37.333" v="207" actId="1076"/>
          <ac:spMkLst>
            <pc:docMk/>
            <pc:sldMk cId="133809529" sldId="287"/>
            <ac:spMk id="11" creationId="{00000000-0000-0000-0000-000000000000}"/>
          </ac:spMkLst>
        </pc:spChg>
      </pc:sldChg>
      <pc:sldChg chg="modSp mod">
        <pc:chgData name="Nguyễn Minh Tân - Khoa Công nghệ Thông tin - VLTECH" userId="101068a6-915f-4420-8228-af2e167f3950" providerId="ADAL" clId="{8715A5FF-D8C0-428A-9408-E86E0C5BFB67}" dt="2023-07-30T13:09:09.033" v="211"/>
        <pc:sldMkLst>
          <pc:docMk/>
          <pc:sldMk cId="726866880" sldId="303"/>
        </pc:sldMkLst>
        <pc:spChg chg="mod">
          <ac:chgData name="Nguyễn Minh Tân - Khoa Công nghệ Thông tin - VLTECH" userId="101068a6-915f-4420-8228-af2e167f3950" providerId="ADAL" clId="{8715A5FF-D8C0-428A-9408-E86E0C5BFB67}" dt="2023-07-30T13:08:56.265" v="210"/>
          <ac:spMkLst>
            <pc:docMk/>
            <pc:sldMk cId="726866880" sldId="303"/>
            <ac:spMk id="21" creationId="{00000000-0000-0000-0000-000000000000}"/>
          </ac:spMkLst>
        </pc:spChg>
        <pc:spChg chg="mod">
          <ac:chgData name="Nguyễn Minh Tân - Khoa Công nghệ Thông tin - VLTECH" userId="101068a6-915f-4420-8228-af2e167f3950" providerId="ADAL" clId="{8715A5FF-D8C0-428A-9408-E86E0C5BFB67}" dt="2023-07-30T13:09:09.033" v="211"/>
          <ac:spMkLst>
            <pc:docMk/>
            <pc:sldMk cId="726866880" sldId="303"/>
            <ac:spMk id="62" creationId="{00000000-0000-0000-0000-000000000000}"/>
          </ac:spMkLst>
        </pc:spChg>
      </pc:sldChg>
      <pc:sldChg chg="del">
        <pc:chgData name="Nguyễn Minh Tân - Khoa Công nghệ Thông tin - VLTECH" userId="101068a6-915f-4420-8228-af2e167f3950" providerId="ADAL" clId="{8715A5FF-D8C0-428A-9408-E86E0C5BFB67}" dt="2023-07-30T12:43:04.186" v="114" actId="47"/>
        <pc:sldMkLst>
          <pc:docMk/>
          <pc:sldMk cId="1902541966" sldId="320"/>
        </pc:sldMkLst>
      </pc:sldChg>
      <pc:sldChg chg="del">
        <pc:chgData name="Nguyễn Minh Tân - Khoa Công nghệ Thông tin - VLTECH" userId="101068a6-915f-4420-8228-af2e167f3950" providerId="ADAL" clId="{8715A5FF-D8C0-428A-9408-E86E0C5BFB67}" dt="2023-07-30T12:43:02.177" v="113" actId="47"/>
        <pc:sldMkLst>
          <pc:docMk/>
          <pc:sldMk cId="1359902612" sldId="322"/>
        </pc:sldMkLst>
      </pc:sldChg>
      <pc:sldChg chg="del">
        <pc:chgData name="Nguyễn Minh Tân - Khoa Công nghệ Thông tin - VLTECH" userId="101068a6-915f-4420-8228-af2e167f3950" providerId="ADAL" clId="{8715A5FF-D8C0-428A-9408-E86E0C5BFB67}" dt="2023-07-30T12:42:52.688" v="107" actId="47"/>
        <pc:sldMkLst>
          <pc:docMk/>
          <pc:sldMk cId="4026623210" sldId="334"/>
        </pc:sldMkLst>
      </pc:sldChg>
      <pc:sldChg chg="del">
        <pc:chgData name="Nguyễn Minh Tân - Khoa Công nghệ Thông tin - VLTECH" userId="101068a6-915f-4420-8228-af2e167f3950" providerId="ADAL" clId="{8715A5FF-D8C0-428A-9408-E86E0C5BFB67}" dt="2023-07-30T12:43:06.130" v="115" actId="47"/>
        <pc:sldMkLst>
          <pc:docMk/>
          <pc:sldMk cId="1758112682" sldId="335"/>
        </pc:sldMkLst>
      </pc:sldChg>
      <pc:sldChg chg="del">
        <pc:chgData name="Nguyễn Minh Tân - Khoa Công nghệ Thông tin - VLTECH" userId="101068a6-915f-4420-8228-af2e167f3950" providerId="ADAL" clId="{8715A5FF-D8C0-428A-9408-E86E0C5BFB67}" dt="2023-07-30T12:43:07.467" v="116" actId="47"/>
        <pc:sldMkLst>
          <pc:docMk/>
          <pc:sldMk cId="2110474789" sldId="336"/>
        </pc:sldMkLst>
      </pc:sldChg>
      <pc:sldChg chg="del">
        <pc:chgData name="Nguyễn Minh Tân - Khoa Công nghệ Thông tin - VLTECH" userId="101068a6-915f-4420-8228-af2e167f3950" providerId="ADAL" clId="{8715A5FF-D8C0-428A-9408-E86E0C5BFB67}" dt="2023-07-30T12:43:08.297" v="117" actId="47"/>
        <pc:sldMkLst>
          <pc:docMk/>
          <pc:sldMk cId="2994880763" sldId="337"/>
        </pc:sldMkLst>
      </pc:sldChg>
      <pc:sldChg chg="del">
        <pc:chgData name="Nguyễn Minh Tân - Khoa Công nghệ Thông tin - VLTECH" userId="101068a6-915f-4420-8228-af2e167f3950" providerId="ADAL" clId="{8715A5FF-D8C0-428A-9408-E86E0C5BFB67}" dt="2023-07-30T12:42:58.903" v="112" actId="47"/>
        <pc:sldMkLst>
          <pc:docMk/>
          <pc:sldMk cId="2841427826" sldId="338"/>
        </pc:sldMkLst>
      </pc:sldChg>
      <pc:sldChg chg="del">
        <pc:chgData name="Nguyễn Minh Tân - Khoa Công nghệ Thông tin - VLTECH" userId="101068a6-915f-4420-8228-af2e167f3950" providerId="ADAL" clId="{8715A5FF-D8C0-428A-9408-E86E0C5BFB67}" dt="2023-07-30T12:42:57.948" v="111" actId="47"/>
        <pc:sldMkLst>
          <pc:docMk/>
          <pc:sldMk cId="4149434642" sldId="339"/>
        </pc:sldMkLst>
      </pc:sldChg>
      <pc:sldChg chg="del">
        <pc:chgData name="Nguyễn Minh Tân - Khoa Công nghệ Thông tin - VLTECH" userId="101068a6-915f-4420-8228-af2e167f3950" providerId="ADAL" clId="{8715A5FF-D8C0-428A-9408-E86E0C5BFB67}" dt="2023-07-30T12:42:56.836" v="110" actId="47"/>
        <pc:sldMkLst>
          <pc:docMk/>
          <pc:sldMk cId="3169719991" sldId="340"/>
        </pc:sldMkLst>
      </pc:sldChg>
      <pc:sldChg chg="del">
        <pc:chgData name="Nguyễn Minh Tân - Khoa Công nghệ Thông tin - VLTECH" userId="101068a6-915f-4420-8228-af2e167f3950" providerId="ADAL" clId="{8715A5FF-D8C0-428A-9408-E86E0C5BFB67}" dt="2023-07-30T12:42:54.717" v="109" actId="47"/>
        <pc:sldMkLst>
          <pc:docMk/>
          <pc:sldMk cId="1062358377" sldId="341"/>
        </pc:sldMkLst>
      </pc:sldChg>
      <pc:sldChg chg="del">
        <pc:chgData name="Nguyễn Minh Tân - Khoa Công nghệ Thông tin - VLTECH" userId="101068a6-915f-4420-8228-af2e167f3950" providerId="ADAL" clId="{8715A5FF-D8C0-428A-9408-E86E0C5BFB67}" dt="2023-07-30T12:42:53.544" v="108" actId="47"/>
        <pc:sldMkLst>
          <pc:docMk/>
          <pc:sldMk cId="1912201300" sldId="342"/>
        </pc:sldMkLst>
      </pc:sldChg>
      <pc:sldChg chg="del">
        <pc:chgData name="Nguyễn Minh Tân - Khoa Công nghệ Thông tin - VLTECH" userId="101068a6-915f-4420-8228-af2e167f3950" providerId="ADAL" clId="{8715A5FF-D8C0-428A-9408-E86E0C5BFB67}" dt="2023-07-30T12:42:51.794" v="106" actId="47"/>
        <pc:sldMkLst>
          <pc:docMk/>
          <pc:sldMk cId="1564016644" sldId="343"/>
        </pc:sldMkLst>
      </pc:sldChg>
      <pc:sldChg chg="addSp delSp modSp add mod">
        <pc:chgData name="Nguyễn Minh Tân - Khoa Công nghệ Thông tin - VLTECH" userId="101068a6-915f-4420-8228-af2e167f3950" providerId="ADAL" clId="{8715A5FF-D8C0-428A-9408-E86E0C5BFB67}" dt="2023-07-30T13:12:10.022" v="738" actId="20577"/>
        <pc:sldMkLst>
          <pc:docMk/>
          <pc:sldMk cId="909501894" sldId="345"/>
        </pc:sldMkLst>
        <pc:spChg chg="add del mod">
          <ac:chgData name="Nguyễn Minh Tân - Khoa Công nghệ Thông tin - VLTECH" userId="101068a6-915f-4420-8228-af2e167f3950" providerId="ADAL" clId="{8715A5FF-D8C0-428A-9408-E86E0C5BFB67}" dt="2023-07-30T13:10:21.797" v="221" actId="478"/>
          <ac:spMkLst>
            <pc:docMk/>
            <pc:sldMk cId="909501894" sldId="345"/>
            <ac:spMk id="3" creationId="{B08F8C69-A801-5F08-55BB-A7E4A9ABB9F1}"/>
          </ac:spMkLst>
        </pc:spChg>
        <pc:spChg chg="mod">
          <ac:chgData name="Nguyễn Minh Tân - Khoa Công nghệ Thông tin - VLTECH" userId="101068a6-915f-4420-8228-af2e167f3950" providerId="ADAL" clId="{8715A5FF-D8C0-428A-9408-E86E0C5BFB67}" dt="2023-07-30T13:12:10.022" v="738" actId="20577"/>
          <ac:spMkLst>
            <pc:docMk/>
            <pc:sldMk cId="909501894" sldId="345"/>
            <ac:spMk id="62" creationId="{00000000-0000-0000-0000-000000000000}"/>
          </ac:spMkLst>
        </pc:spChg>
      </pc:sldChg>
      <pc:sldChg chg="addSp delSp modSp add mod">
        <pc:chgData name="Nguyễn Minh Tân - Khoa Công nghệ Thông tin - VLTECH" userId="101068a6-915f-4420-8228-af2e167f3950" providerId="ADAL" clId="{8715A5FF-D8C0-428A-9408-E86E0C5BFB67}" dt="2023-07-30T13:20:09.760" v="755" actId="1076"/>
        <pc:sldMkLst>
          <pc:docMk/>
          <pc:sldMk cId="3722176183" sldId="346"/>
        </pc:sldMkLst>
        <pc:spChg chg="add mod">
          <ac:chgData name="Nguyễn Minh Tân - Khoa Công nghệ Thông tin - VLTECH" userId="101068a6-915f-4420-8228-af2e167f3950" providerId="ADAL" clId="{8715A5FF-D8C0-428A-9408-E86E0C5BFB67}" dt="2023-07-30T13:20:09.760" v="755" actId="1076"/>
          <ac:spMkLst>
            <pc:docMk/>
            <pc:sldMk cId="3722176183" sldId="346"/>
            <ac:spMk id="3" creationId="{4BB16F0E-F45E-3D22-F2AD-F1EE7E6D50D4}"/>
          </ac:spMkLst>
        </pc:spChg>
        <pc:spChg chg="mod">
          <ac:chgData name="Nguyễn Minh Tân - Khoa Công nghệ Thông tin - VLTECH" userId="101068a6-915f-4420-8228-af2e167f3950" providerId="ADAL" clId="{8715A5FF-D8C0-428A-9408-E86E0C5BFB67}" dt="2023-07-30T13:20:02.479" v="752"/>
          <ac:spMkLst>
            <pc:docMk/>
            <pc:sldMk cId="3722176183" sldId="346"/>
            <ac:spMk id="62"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85"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86" creationId="{00000000-0000-0000-0000-000000000000}"/>
          </ac:spMkLst>
        </pc:spChg>
        <pc:spChg chg="del">
          <ac:chgData name="Nguyễn Minh Tân - Khoa Công nghệ Thông tin - VLTECH" userId="101068a6-915f-4420-8228-af2e167f3950" providerId="ADAL" clId="{8715A5FF-D8C0-428A-9408-E86E0C5BFB67}" dt="2023-07-30T13:12:57.305" v="742" actId="478"/>
          <ac:spMkLst>
            <pc:docMk/>
            <pc:sldMk cId="3722176183" sldId="346"/>
            <ac:spMk id="88"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90" creationId="{00000000-0000-0000-0000-000000000000}"/>
          </ac:spMkLst>
        </pc:spChg>
      </pc:sldChg>
      <pc:sldChg chg="addSp delSp modSp add mod">
        <pc:chgData name="Nguyễn Minh Tân - Khoa Công nghệ Thông tin - VLTECH" userId="101068a6-915f-4420-8228-af2e167f3950" providerId="ADAL" clId="{8715A5FF-D8C0-428A-9408-E86E0C5BFB67}" dt="2023-07-30T13:21:08.551" v="812" actId="20577"/>
        <pc:sldMkLst>
          <pc:docMk/>
          <pc:sldMk cId="3673008373" sldId="347"/>
        </pc:sldMkLst>
        <pc:spChg chg="mod">
          <ac:chgData name="Nguyễn Minh Tân - Khoa Công nghệ Thông tin - VLTECH" userId="101068a6-915f-4420-8228-af2e167f3950" providerId="ADAL" clId="{8715A5FF-D8C0-428A-9408-E86E0C5BFB67}" dt="2023-07-30T13:21:08.551" v="812" actId="20577"/>
          <ac:spMkLst>
            <pc:docMk/>
            <pc:sldMk cId="3673008373" sldId="347"/>
            <ac:spMk id="3" creationId="{4BB16F0E-F45E-3D22-F2AD-F1EE7E6D50D4}"/>
          </ac:spMkLst>
        </pc:spChg>
        <pc:spChg chg="add mod">
          <ac:chgData name="Nguyễn Minh Tân - Khoa Công nghệ Thông tin - VLTECH" userId="101068a6-915f-4420-8228-af2e167f3950" providerId="ADAL" clId="{8715A5FF-D8C0-428A-9408-E86E0C5BFB67}" dt="2023-07-30T13:21:00.696" v="773" actId="1076"/>
          <ac:spMkLst>
            <pc:docMk/>
            <pc:sldMk cId="3673008373" sldId="347"/>
            <ac:spMk id="4" creationId="{A246D9DA-64CE-F2B2-F7EF-15ABCF0557E4}"/>
          </ac:spMkLst>
        </pc:spChg>
        <pc:spChg chg="del">
          <ac:chgData name="Nguyễn Minh Tân - Khoa Công nghệ Thông tin - VLTECH" userId="101068a6-915f-4420-8228-af2e167f3950" providerId="ADAL" clId="{8715A5FF-D8C0-428A-9408-E86E0C5BFB67}" dt="2023-07-30T13:20:32.147" v="757" actId="478"/>
          <ac:spMkLst>
            <pc:docMk/>
            <pc:sldMk cId="3673008373" sldId="347"/>
            <ac:spMk id="62" creationId="{00000000-0000-0000-0000-000000000000}"/>
          </ac:spMkLst>
        </pc:spChg>
      </pc:sldChg>
    </pc:docChg>
  </pc:docChgLst>
  <pc:docChgLst>
    <pc:chgData name="Nguyễn Minh Tân - Khoa Công nghệ Thông tin - VLTECH" userId="101068a6-915f-4420-8228-af2e167f3950" providerId="ADAL" clId="{D3D55A1D-5F1B-4F7A-8EE5-C3B38965AE6F}"/>
    <pc:docChg chg="undo custSel addSld delSld modSld">
      <pc:chgData name="Nguyễn Minh Tân - Khoa Công nghệ Thông tin - VLTECH" userId="101068a6-915f-4420-8228-af2e167f3950" providerId="ADAL" clId="{D3D55A1D-5F1B-4F7A-8EE5-C3B38965AE6F}" dt="2023-08-29T14:22:26.702" v="528" actId="20577"/>
      <pc:docMkLst>
        <pc:docMk/>
      </pc:docMkLst>
      <pc:sldChg chg="modSp add del mod modTransition">
        <pc:chgData name="Nguyễn Minh Tân - Khoa Công nghệ Thông tin - VLTECH" userId="101068a6-915f-4420-8228-af2e167f3950" providerId="ADAL" clId="{D3D55A1D-5F1B-4F7A-8EE5-C3B38965AE6F}" dt="2023-08-29T12:41:20.967" v="100" actId="20577"/>
        <pc:sldMkLst>
          <pc:docMk/>
          <pc:sldMk cId="0" sldId="258"/>
        </pc:sldMkLst>
        <pc:spChg chg="mod">
          <ac:chgData name="Nguyễn Minh Tân - Khoa Công nghệ Thông tin - VLTECH" userId="101068a6-915f-4420-8228-af2e167f3950" providerId="ADAL" clId="{D3D55A1D-5F1B-4F7A-8EE5-C3B38965AE6F}" dt="2023-08-29T12:41:20.967" v="100" actId="20577"/>
          <ac:spMkLst>
            <pc:docMk/>
            <pc:sldMk cId="0" sldId="258"/>
            <ac:spMk id="155"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3:22.210" v="186" actId="20577"/>
        <pc:sldMkLst>
          <pc:docMk/>
          <pc:sldMk cId="0" sldId="259"/>
        </pc:sldMkLst>
        <pc:spChg chg="mod">
          <ac:chgData name="Nguyễn Minh Tân - Khoa Công nghệ Thông tin - VLTECH" userId="101068a6-915f-4420-8228-af2e167f3950" providerId="ADAL" clId="{D3D55A1D-5F1B-4F7A-8EE5-C3B38965AE6F}" dt="2023-08-29T12:53:22.210" v="186" actId="20577"/>
          <ac:spMkLst>
            <pc:docMk/>
            <pc:sldMk cId="0" sldId="259"/>
            <ac:spMk id="163"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11:27.918" v="383" actId="27636"/>
        <pc:sldMkLst>
          <pc:docMk/>
          <pc:sldMk cId="0" sldId="260"/>
        </pc:sldMkLst>
        <pc:spChg chg="mod">
          <ac:chgData name="Nguyễn Minh Tân - Khoa Công nghệ Thông tin - VLTECH" userId="101068a6-915f-4420-8228-af2e167f3950" providerId="ADAL" clId="{D3D55A1D-5F1B-4F7A-8EE5-C3B38965AE6F}" dt="2023-08-29T14:11:27.918" v="383" actId="27636"/>
          <ac:spMkLst>
            <pc:docMk/>
            <pc:sldMk cId="0" sldId="260"/>
            <ac:spMk id="171"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45:21.177" v="157"/>
        <pc:sldMkLst>
          <pc:docMk/>
          <pc:sldMk cId="0" sldId="261"/>
        </pc:sldMkLst>
        <pc:spChg chg="mod">
          <ac:chgData name="Nguyễn Minh Tân - Khoa Công nghệ Thông tin - VLTECH" userId="101068a6-915f-4420-8228-af2e167f3950" providerId="ADAL" clId="{D3D55A1D-5F1B-4F7A-8EE5-C3B38965AE6F}" dt="2023-08-29T12:45:21.177" v="157"/>
          <ac:spMkLst>
            <pc:docMk/>
            <pc:sldMk cId="0" sldId="261"/>
            <ac:spMk id="179"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2:45.595" v="160" actId="20577"/>
        <pc:sldMkLst>
          <pc:docMk/>
          <pc:sldMk cId="0" sldId="262"/>
        </pc:sldMkLst>
        <pc:spChg chg="mod">
          <ac:chgData name="Nguyễn Minh Tân - Khoa Công nghệ Thông tin - VLTECH" userId="101068a6-915f-4420-8228-af2e167f3950" providerId="ADAL" clId="{D3D55A1D-5F1B-4F7A-8EE5-C3B38965AE6F}" dt="2023-08-29T12:52:45.595" v="160" actId="20577"/>
          <ac:spMkLst>
            <pc:docMk/>
            <pc:sldMk cId="0" sldId="262"/>
            <ac:spMk id="187"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2:55.921" v="161"/>
        <pc:sldMkLst>
          <pc:docMk/>
          <pc:sldMk cId="0" sldId="263"/>
        </pc:sldMkLst>
        <pc:spChg chg="mod">
          <ac:chgData name="Nguyễn Minh Tân - Khoa Công nghệ Thông tin - VLTECH" userId="101068a6-915f-4420-8228-af2e167f3950" providerId="ADAL" clId="{D3D55A1D-5F1B-4F7A-8EE5-C3B38965AE6F}" dt="2023-08-29T12:52:55.921" v="161"/>
          <ac:spMkLst>
            <pc:docMk/>
            <pc:sldMk cId="0" sldId="263"/>
            <ac:spMk id="195"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12:49.618" v="517" actId="20577"/>
        <pc:sldMkLst>
          <pc:docMk/>
          <pc:sldMk cId="0" sldId="264"/>
        </pc:sldMkLst>
        <pc:spChg chg="mod">
          <ac:chgData name="Nguyễn Minh Tân - Khoa Công nghệ Thông tin - VLTECH" userId="101068a6-915f-4420-8228-af2e167f3950" providerId="ADAL" clId="{D3D55A1D-5F1B-4F7A-8EE5-C3B38965AE6F}" dt="2023-08-29T14:12:49.618" v="517" actId="20577"/>
          <ac:spMkLst>
            <pc:docMk/>
            <pc:sldMk cId="0" sldId="264"/>
            <ac:spMk id="203"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22:26.702" v="528" actId="20577"/>
        <pc:sldMkLst>
          <pc:docMk/>
          <pc:sldMk cId="0" sldId="266"/>
        </pc:sldMkLst>
        <pc:spChg chg="mod">
          <ac:chgData name="Nguyễn Minh Tân - Khoa Công nghệ Thông tin - VLTECH" userId="101068a6-915f-4420-8228-af2e167f3950" providerId="ADAL" clId="{D3D55A1D-5F1B-4F7A-8EE5-C3B38965AE6F}" dt="2023-08-29T13:01:13.059" v="372" actId="20577"/>
          <ac:spMkLst>
            <pc:docMk/>
            <pc:sldMk cId="0" sldId="266"/>
            <ac:spMk id="218" creationId="{00000000-0000-0000-0000-000000000000}"/>
          </ac:spMkLst>
        </pc:spChg>
        <pc:spChg chg="mod">
          <ac:chgData name="Nguyễn Minh Tân - Khoa Công nghệ Thông tin - VLTECH" userId="101068a6-915f-4420-8228-af2e167f3950" providerId="ADAL" clId="{D3D55A1D-5F1B-4F7A-8EE5-C3B38965AE6F}" dt="2023-08-29T14:22:26.702" v="528" actId="20577"/>
          <ac:spMkLst>
            <pc:docMk/>
            <pc:sldMk cId="0" sldId="266"/>
            <ac:spMk id="219" creationId="{00000000-0000-0000-0000-000000000000}"/>
          </ac:spMkLst>
        </pc:spChg>
      </pc:sldChg>
      <pc:sldChg chg="modSp mod">
        <pc:chgData name="Nguyễn Minh Tân - Khoa Công nghệ Thông tin - VLTECH" userId="101068a6-915f-4420-8228-af2e167f3950" providerId="ADAL" clId="{D3D55A1D-5F1B-4F7A-8EE5-C3B38965AE6F}" dt="2023-08-29T12:35:55.113" v="38" actId="1076"/>
        <pc:sldMkLst>
          <pc:docMk/>
          <pc:sldMk cId="3671363652" sldId="285"/>
        </pc:sldMkLst>
        <pc:spChg chg="mod">
          <ac:chgData name="Nguyễn Minh Tân - Khoa Công nghệ Thông tin - VLTECH" userId="101068a6-915f-4420-8228-af2e167f3950" providerId="ADAL" clId="{D3D55A1D-5F1B-4F7A-8EE5-C3B38965AE6F}" dt="2023-08-29T12:35:55.113" v="38" actId="1076"/>
          <ac:spMkLst>
            <pc:docMk/>
            <pc:sldMk cId="3671363652" sldId="285"/>
            <ac:spMk id="19" creationId="{CEF99411-4709-4D85-A7C3-945C4791A054}"/>
          </ac:spMkLst>
        </pc:spChg>
      </pc:sldChg>
      <pc:sldChg chg="del">
        <pc:chgData name="Nguyễn Minh Tân - Khoa Công nghệ Thông tin - VLTECH" userId="101068a6-915f-4420-8228-af2e167f3950" providerId="ADAL" clId="{D3D55A1D-5F1B-4F7A-8EE5-C3B38965AE6F}" dt="2023-08-29T12:37:51.035" v="40" actId="47"/>
        <pc:sldMkLst>
          <pc:docMk/>
          <pc:sldMk cId="133809529" sldId="287"/>
        </pc:sldMkLst>
      </pc:sldChg>
      <pc:sldChg chg="modSp del mod">
        <pc:chgData name="Nguyễn Minh Tân - Khoa Công nghệ Thông tin - VLTECH" userId="101068a6-915f-4420-8228-af2e167f3950" providerId="ADAL" clId="{D3D55A1D-5F1B-4F7A-8EE5-C3B38965AE6F}" dt="2023-08-29T12:38:10.325" v="44" actId="47"/>
        <pc:sldMkLst>
          <pc:docMk/>
          <pc:sldMk cId="726866880" sldId="303"/>
        </pc:sldMkLst>
        <pc:spChg chg="mod">
          <ac:chgData name="Nguyễn Minh Tân - Khoa Công nghệ Thông tin - VLTECH" userId="101068a6-915f-4420-8228-af2e167f3950" providerId="ADAL" clId="{D3D55A1D-5F1B-4F7A-8EE5-C3B38965AE6F}" dt="2023-08-29T05:31:50.953" v="0" actId="20577"/>
          <ac:spMkLst>
            <pc:docMk/>
            <pc:sldMk cId="726866880" sldId="303"/>
            <ac:spMk id="62" creationId="{00000000-0000-0000-0000-000000000000}"/>
          </ac:spMkLst>
        </pc:spChg>
      </pc:sldChg>
      <pc:sldChg chg="del">
        <pc:chgData name="Nguyễn Minh Tân - Khoa Công nghệ Thông tin - VLTECH" userId="101068a6-915f-4420-8228-af2e167f3950" providerId="ADAL" clId="{D3D55A1D-5F1B-4F7A-8EE5-C3B38965AE6F}" dt="2023-08-29T12:38:15.576" v="48" actId="47"/>
        <pc:sldMkLst>
          <pc:docMk/>
          <pc:sldMk cId="2150860130" sldId="321"/>
        </pc:sldMkLst>
      </pc:sldChg>
      <pc:sldChg chg="modSp del mod">
        <pc:chgData name="Nguyễn Minh Tân - Khoa Công nghệ Thông tin - VLTECH" userId="101068a6-915f-4420-8228-af2e167f3950" providerId="ADAL" clId="{D3D55A1D-5F1B-4F7A-8EE5-C3B38965AE6F}" dt="2023-08-29T12:38:11.515" v="45" actId="47"/>
        <pc:sldMkLst>
          <pc:docMk/>
          <pc:sldMk cId="909501894" sldId="345"/>
        </pc:sldMkLst>
        <pc:spChg chg="mod">
          <ac:chgData name="Nguyễn Minh Tân - Khoa Công nghệ Thông tin - VLTECH" userId="101068a6-915f-4420-8228-af2e167f3950" providerId="ADAL" clId="{D3D55A1D-5F1B-4F7A-8EE5-C3B38965AE6F}" dt="2023-08-29T05:34:10.056" v="3" actId="20577"/>
          <ac:spMkLst>
            <pc:docMk/>
            <pc:sldMk cId="909501894" sldId="345"/>
            <ac:spMk id="62" creationId="{00000000-0000-0000-0000-000000000000}"/>
          </ac:spMkLst>
        </pc:spChg>
      </pc:sldChg>
      <pc:sldChg chg="del">
        <pc:chgData name="Nguyễn Minh Tân - Khoa Công nghệ Thông tin - VLTECH" userId="101068a6-915f-4420-8228-af2e167f3950" providerId="ADAL" clId="{D3D55A1D-5F1B-4F7A-8EE5-C3B38965AE6F}" dt="2023-08-29T12:38:12.439" v="46" actId="47"/>
        <pc:sldMkLst>
          <pc:docMk/>
          <pc:sldMk cId="3722176183" sldId="346"/>
        </pc:sldMkLst>
      </pc:sldChg>
      <pc:sldChg chg="del">
        <pc:chgData name="Nguyễn Minh Tân - Khoa Công nghệ Thông tin - VLTECH" userId="101068a6-915f-4420-8228-af2e167f3950" providerId="ADAL" clId="{D3D55A1D-5F1B-4F7A-8EE5-C3B38965AE6F}" dt="2023-08-29T12:38:13.654" v="47" actId="47"/>
        <pc:sldMkLst>
          <pc:docMk/>
          <pc:sldMk cId="3673008373" sldId="347"/>
        </pc:sldMkLst>
      </pc:sldChg>
    </pc:docChg>
  </pc:docChgLst>
  <pc:docChgLst>
    <pc:chgData name="Nguyễn Minh Tân - Khoa Công nghệ Thông tin - VLTECH" userId="101068a6-915f-4420-8228-af2e167f3950" providerId="ADAL" clId="{393A8F04-EA31-4F31-BECC-5B1E0C4F53A4}"/>
    <pc:docChg chg="custSel addSld delSld modSld">
      <pc:chgData name="Nguyễn Minh Tân - Khoa Công nghệ Thông tin - VLTECH" userId="101068a6-915f-4420-8228-af2e167f3950" providerId="ADAL" clId="{393A8F04-EA31-4F31-BECC-5B1E0C4F53A4}" dt="2023-09-05T04:45:55.072" v="151" actId="1076"/>
      <pc:docMkLst>
        <pc:docMk/>
      </pc:docMkLst>
      <pc:sldChg chg="modSp mod">
        <pc:chgData name="Nguyễn Minh Tân - Khoa Công nghệ Thông tin - VLTECH" userId="101068a6-915f-4420-8228-af2e167f3950" providerId="ADAL" clId="{393A8F04-EA31-4F31-BECC-5B1E0C4F53A4}" dt="2023-09-05T04:43:03.413" v="131" actId="20577"/>
        <pc:sldMkLst>
          <pc:docMk/>
          <pc:sldMk cId="3671363652" sldId="285"/>
        </pc:sldMkLst>
        <pc:spChg chg="mod">
          <ac:chgData name="Nguyễn Minh Tân - Khoa Công nghệ Thông tin - VLTECH" userId="101068a6-915f-4420-8228-af2e167f3950" providerId="ADAL" clId="{393A8F04-EA31-4F31-BECC-5B1E0C4F53A4}" dt="2023-09-05T04:43:03.413" v="131" actId="20577"/>
          <ac:spMkLst>
            <pc:docMk/>
            <pc:sldMk cId="3671363652" sldId="285"/>
            <ac:spMk id="19" creationId="{CEF99411-4709-4D85-A7C3-945C4791A054}"/>
          </ac:spMkLst>
        </pc:spChg>
      </pc:sldChg>
      <pc:sldChg chg="delSp modSp add del modAnim">
        <pc:chgData name="Nguyễn Minh Tân - Khoa Công nghệ Thông tin - VLTECH" userId="101068a6-915f-4420-8228-af2e167f3950" providerId="ADAL" clId="{393A8F04-EA31-4F31-BECC-5B1E0C4F53A4}" dt="2023-09-05T04:43:13.994" v="132"/>
        <pc:sldMkLst>
          <pc:docMk/>
          <pc:sldMk cId="0" sldId="754"/>
        </pc:sldMkLst>
        <pc:picChg chg="del mod">
          <ac:chgData name="Nguyễn Minh Tân - Khoa Công nghệ Thông tin - VLTECH" userId="101068a6-915f-4420-8228-af2e167f3950" providerId="ADAL" clId="{393A8F04-EA31-4F31-BECC-5B1E0C4F53A4}" dt="2023-09-05T04:40:23.992" v="71" actId="478"/>
          <ac:picMkLst>
            <pc:docMk/>
            <pc:sldMk cId="0" sldId="754"/>
            <ac:picMk id="6" creationId="{00000000-0000-0000-0000-000000000000}"/>
          </ac:picMkLst>
        </pc:picChg>
      </pc:sldChg>
      <pc:sldChg chg="delSp modSp add del modAnim">
        <pc:chgData name="Nguyễn Minh Tân - Khoa Công nghệ Thông tin - VLTECH" userId="101068a6-915f-4420-8228-af2e167f3950" providerId="ADAL" clId="{393A8F04-EA31-4F31-BECC-5B1E0C4F53A4}" dt="2023-09-05T04:43:13.994" v="132"/>
        <pc:sldMkLst>
          <pc:docMk/>
          <pc:sldMk cId="473225997" sldId="757"/>
        </pc:sldMkLst>
        <pc:picChg chg="del mod">
          <ac:chgData name="Nguyễn Minh Tân - Khoa Công nghệ Thông tin - VLTECH" userId="101068a6-915f-4420-8228-af2e167f3950" providerId="ADAL" clId="{393A8F04-EA31-4F31-BECC-5B1E0C4F53A4}" dt="2023-09-05T04:40:26.084" v="72" actId="478"/>
          <ac:picMkLst>
            <pc:docMk/>
            <pc:sldMk cId="473225997" sldId="757"/>
            <ac:picMk id="5" creationId="{00000000-0000-0000-0000-000000000000}"/>
          </ac:picMkLst>
        </pc:picChg>
        <pc:picChg chg="mod">
          <ac:chgData name="Nguyễn Minh Tân - Khoa Công nghệ Thông tin - VLTECH" userId="101068a6-915f-4420-8228-af2e167f3950" providerId="ADAL" clId="{393A8F04-EA31-4F31-BECC-5B1E0C4F53A4}" dt="2023-09-05T04:40:01.252" v="66" actId="1076"/>
          <ac:picMkLst>
            <pc:docMk/>
            <pc:sldMk cId="473225997" sldId="757"/>
            <ac:picMk id="5122" creationId="{00000000-0000-0000-0000-000000000000}"/>
          </ac:picMkLst>
        </pc:picChg>
      </pc:sldChg>
      <pc:sldChg chg="modSp add del mod">
        <pc:chgData name="Nguyễn Minh Tân - Khoa Công nghệ Thông tin - VLTECH" userId="101068a6-915f-4420-8228-af2e167f3950" providerId="ADAL" clId="{393A8F04-EA31-4F31-BECC-5B1E0C4F53A4}" dt="2023-09-05T04:43:23.378" v="135" actId="1076"/>
        <pc:sldMkLst>
          <pc:docMk/>
          <pc:sldMk cId="2296927132" sldId="758"/>
        </pc:sldMkLst>
        <pc:spChg chg="mod">
          <ac:chgData name="Nguyễn Minh Tân - Khoa Công nghệ Thông tin - VLTECH" userId="101068a6-915f-4420-8228-af2e167f3950" providerId="ADAL" clId="{393A8F04-EA31-4F31-BECC-5B1E0C4F53A4}" dt="2023-09-05T04:43:23.378" v="135" actId="1076"/>
          <ac:spMkLst>
            <pc:docMk/>
            <pc:sldMk cId="2296927132" sldId="758"/>
            <ac:spMk id="9219" creationId="{00000000-0000-0000-0000-000000000000}"/>
          </ac:spMkLst>
        </pc:spChg>
      </pc:sldChg>
      <pc:sldChg chg="delSp add del modAnim">
        <pc:chgData name="Nguyễn Minh Tân - Khoa Công nghệ Thông tin - VLTECH" userId="101068a6-915f-4420-8228-af2e167f3950" providerId="ADAL" clId="{393A8F04-EA31-4F31-BECC-5B1E0C4F53A4}" dt="2023-09-05T04:43:13.994" v="132"/>
        <pc:sldMkLst>
          <pc:docMk/>
          <pc:sldMk cId="2002566027" sldId="759"/>
        </pc:sldMkLst>
        <pc:picChg chg="del">
          <ac:chgData name="Nguyễn Minh Tân - Khoa Công nghệ Thông tin - VLTECH" userId="101068a6-915f-4420-8228-af2e167f3950" providerId="ADAL" clId="{393A8F04-EA31-4F31-BECC-5B1E0C4F53A4}" dt="2023-09-05T04:40:29.009" v="73" actId="478"/>
          <ac:picMkLst>
            <pc:docMk/>
            <pc:sldMk cId="2002566027" sldId="759"/>
            <ac:picMk id="5" creationId="{00000000-0000-0000-0000-000000000000}"/>
          </ac:picMkLst>
        </pc:picChg>
      </pc:sldChg>
      <pc:sldChg chg="delSp modSp add del mod modAnim">
        <pc:chgData name="Nguyễn Minh Tân - Khoa Công nghệ Thông tin - VLTECH" userId="101068a6-915f-4420-8228-af2e167f3950" providerId="ADAL" clId="{393A8F04-EA31-4F31-BECC-5B1E0C4F53A4}" dt="2023-09-05T04:43:37.070" v="138" actId="1076"/>
        <pc:sldMkLst>
          <pc:docMk/>
          <pc:sldMk cId="3827866071" sldId="760"/>
        </pc:sldMkLst>
        <pc:spChg chg="mod">
          <ac:chgData name="Nguyễn Minh Tân - Khoa Công nghệ Thông tin - VLTECH" userId="101068a6-915f-4420-8228-af2e167f3950" providerId="ADAL" clId="{393A8F04-EA31-4F31-BECC-5B1E0C4F53A4}" dt="2023-09-05T04:43:34.147" v="136" actId="1076"/>
          <ac:spMkLst>
            <pc:docMk/>
            <pc:sldMk cId="3827866071" sldId="760"/>
            <ac:spMk id="6" creationId="{00000000-0000-0000-0000-000000000000}"/>
          </ac:spMkLst>
        </pc:spChg>
        <pc:picChg chg="del">
          <ac:chgData name="Nguyễn Minh Tân - Khoa Công nghệ Thông tin - VLTECH" userId="101068a6-915f-4420-8228-af2e167f3950" providerId="ADAL" clId="{393A8F04-EA31-4F31-BECC-5B1E0C4F53A4}" dt="2023-09-05T04:40:31.720" v="74" actId="478"/>
          <ac:picMkLst>
            <pc:docMk/>
            <pc:sldMk cId="3827866071" sldId="760"/>
            <ac:picMk id="5" creationId="{00000000-0000-0000-0000-000000000000}"/>
          </ac:picMkLst>
        </pc:picChg>
        <pc:picChg chg="mod">
          <ac:chgData name="Nguyễn Minh Tân - Khoa Công nghệ Thông tin - VLTECH" userId="101068a6-915f-4420-8228-af2e167f3950" providerId="ADAL" clId="{393A8F04-EA31-4F31-BECC-5B1E0C4F53A4}" dt="2023-09-05T04:43:37.070" v="138" actId="1076"/>
          <ac:picMkLst>
            <pc:docMk/>
            <pc:sldMk cId="3827866071" sldId="760"/>
            <ac:picMk id="7" creationId="{00000000-0000-0000-0000-000000000000}"/>
          </ac:picMkLst>
        </pc:picChg>
      </pc:sldChg>
      <pc:sldChg chg="add del">
        <pc:chgData name="Nguyễn Minh Tân - Khoa Công nghệ Thông tin - VLTECH" userId="101068a6-915f-4420-8228-af2e167f3950" providerId="ADAL" clId="{393A8F04-EA31-4F31-BECC-5B1E0C4F53A4}" dt="2023-09-05T04:42:52.170" v="82" actId="47"/>
        <pc:sldMkLst>
          <pc:docMk/>
          <pc:sldMk cId="715998034" sldId="761"/>
        </pc:sldMkLst>
      </pc:sldChg>
      <pc:sldChg chg="add">
        <pc:chgData name="Nguyễn Minh Tân - Khoa Công nghệ Thông tin - VLTECH" userId="101068a6-915f-4420-8228-af2e167f3950" providerId="ADAL" clId="{393A8F04-EA31-4F31-BECC-5B1E0C4F53A4}" dt="2023-09-05T04:43:13.994" v="132"/>
        <pc:sldMkLst>
          <pc:docMk/>
          <pc:sldMk cId="2146021391" sldId="761"/>
        </pc:sldMkLst>
      </pc:sldChg>
      <pc:sldChg chg="add del">
        <pc:chgData name="Nguyễn Minh Tân - Khoa Công nghệ Thông tin - VLTECH" userId="101068a6-915f-4420-8228-af2e167f3950" providerId="ADAL" clId="{393A8F04-EA31-4F31-BECC-5B1E0C4F53A4}" dt="2023-09-05T04:42:52.170" v="82" actId="47"/>
        <pc:sldMkLst>
          <pc:docMk/>
          <pc:sldMk cId="539800643" sldId="762"/>
        </pc:sldMkLst>
      </pc:sldChg>
      <pc:sldChg chg="add">
        <pc:chgData name="Nguyễn Minh Tân - Khoa Công nghệ Thông tin - VLTECH" userId="101068a6-915f-4420-8228-af2e167f3950" providerId="ADAL" clId="{393A8F04-EA31-4F31-BECC-5B1E0C4F53A4}" dt="2023-09-05T04:43:13.994" v="132"/>
        <pc:sldMkLst>
          <pc:docMk/>
          <pc:sldMk cId="1695993072" sldId="762"/>
        </pc:sldMkLst>
      </pc:sldChg>
      <pc:sldChg chg="modSp add del mod modNotes">
        <pc:chgData name="Nguyễn Minh Tân - Khoa Công nghệ Thông tin - VLTECH" userId="101068a6-915f-4420-8228-af2e167f3950" providerId="ADAL" clId="{393A8F04-EA31-4F31-BECC-5B1E0C4F53A4}" dt="2023-09-05T04:42:52.170" v="82" actId="47"/>
        <pc:sldMkLst>
          <pc:docMk/>
          <pc:sldMk cId="469032059" sldId="763"/>
        </pc:sldMkLst>
        <pc:picChg chg="mod">
          <ac:chgData name="Nguyễn Minh Tân - Khoa Công nghệ Thông tin - VLTECH" userId="101068a6-915f-4420-8228-af2e167f3950" providerId="ADAL" clId="{393A8F04-EA31-4F31-BECC-5B1E0C4F53A4}" dt="2023-09-05T04:40:47.835" v="75" actId="1076"/>
          <ac:picMkLst>
            <pc:docMk/>
            <pc:sldMk cId="469032059" sldId="763"/>
            <ac:picMk id="7"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1179791708" sldId="763"/>
        </pc:sldMkLst>
      </pc:sldChg>
      <pc:sldChg chg="modSp add mod">
        <pc:chgData name="Nguyễn Minh Tân - Khoa Công nghệ Thông tin - VLTECH" userId="101068a6-915f-4420-8228-af2e167f3950" providerId="ADAL" clId="{393A8F04-EA31-4F31-BECC-5B1E0C4F53A4}" dt="2023-09-05T04:44:12.655" v="143" actId="1076"/>
        <pc:sldMkLst>
          <pc:docMk/>
          <pc:sldMk cId="1060178219" sldId="764"/>
        </pc:sldMkLst>
        <pc:graphicFrameChg chg="mod">
          <ac:chgData name="Nguyễn Minh Tân - Khoa Công nghệ Thông tin - VLTECH" userId="101068a6-915f-4420-8228-af2e167f3950" providerId="ADAL" clId="{393A8F04-EA31-4F31-BECC-5B1E0C4F53A4}" dt="2023-09-05T04:44:12.655" v="143" actId="1076"/>
          <ac:graphicFrameMkLst>
            <pc:docMk/>
            <pc:sldMk cId="1060178219" sldId="764"/>
            <ac:graphicFrameMk id="6" creationId="{00000000-0000-0000-0000-000000000000}"/>
          </ac:graphicFrameMkLst>
        </pc:graphicFrameChg>
      </pc:sldChg>
      <pc:sldChg chg="add del modNotes">
        <pc:chgData name="Nguyễn Minh Tân - Khoa Công nghệ Thông tin - VLTECH" userId="101068a6-915f-4420-8228-af2e167f3950" providerId="ADAL" clId="{393A8F04-EA31-4F31-BECC-5B1E0C4F53A4}" dt="2023-09-05T04:42:52.170" v="82" actId="47"/>
        <pc:sldMkLst>
          <pc:docMk/>
          <pc:sldMk cId="3282806252" sldId="764"/>
        </pc:sldMkLst>
      </pc:sldChg>
      <pc:sldChg chg="add">
        <pc:chgData name="Nguyễn Minh Tân - Khoa Công nghệ Thông tin - VLTECH" userId="101068a6-915f-4420-8228-af2e167f3950" providerId="ADAL" clId="{393A8F04-EA31-4F31-BECC-5B1E0C4F53A4}" dt="2023-09-05T04:43:13.994" v="132"/>
        <pc:sldMkLst>
          <pc:docMk/>
          <pc:sldMk cId="1801525648" sldId="765"/>
        </pc:sldMkLst>
      </pc:sldChg>
      <pc:sldChg chg="add del">
        <pc:chgData name="Nguyễn Minh Tân - Khoa Công nghệ Thông tin - VLTECH" userId="101068a6-915f-4420-8228-af2e167f3950" providerId="ADAL" clId="{393A8F04-EA31-4F31-BECC-5B1E0C4F53A4}" dt="2023-09-05T04:42:52.170" v="82" actId="47"/>
        <pc:sldMkLst>
          <pc:docMk/>
          <pc:sldMk cId="3905795397" sldId="765"/>
        </pc:sldMkLst>
      </pc:sldChg>
      <pc:sldChg chg="add">
        <pc:chgData name="Nguyễn Minh Tân - Khoa Công nghệ Thông tin - VLTECH" userId="101068a6-915f-4420-8228-af2e167f3950" providerId="ADAL" clId="{393A8F04-EA31-4F31-BECC-5B1E0C4F53A4}" dt="2023-09-05T04:43:13.994" v="132"/>
        <pc:sldMkLst>
          <pc:docMk/>
          <pc:sldMk cId="418155362" sldId="766"/>
        </pc:sldMkLst>
      </pc:sldChg>
      <pc:sldChg chg="add del">
        <pc:chgData name="Nguyễn Minh Tân - Khoa Công nghệ Thông tin - VLTECH" userId="101068a6-915f-4420-8228-af2e167f3950" providerId="ADAL" clId="{393A8F04-EA31-4F31-BECC-5B1E0C4F53A4}" dt="2023-09-05T04:42:52.170" v="82" actId="47"/>
        <pc:sldMkLst>
          <pc:docMk/>
          <pc:sldMk cId="1133007634" sldId="766"/>
        </pc:sldMkLst>
      </pc:sldChg>
      <pc:sldChg chg="add del modNotes">
        <pc:chgData name="Nguyễn Minh Tân - Khoa Công nghệ Thông tin - VLTECH" userId="101068a6-915f-4420-8228-af2e167f3950" providerId="ADAL" clId="{393A8F04-EA31-4F31-BECC-5B1E0C4F53A4}" dt="2023-09-05T04:42:52.170" v="82" actId="47"/>
        <pc:sldMkLst>
          <pc:docMk/>
          <pc:sldMk cId="939862837" sldId="767"/>
        </pc:sldMkLst>
      </pc:sldChg>
      <pc:sldChg chg="modSp add mod">
        <pc:chgData name="Nguyễn Minh Tân - Khoa Công nghệ Thông tin - VLTECH" userId="101068a6-915f-4420-8228-af2e167f3950" providerId="ADAL" clId="{393A8F04-EA31-4F31-BECC-5B1E0C4F53A4}" dt="2023-09-05T04:44:05.326" v="142" actId="1076"/>
        <pc:sldMkLst>
          <pc:docMk/>
          <pc:sldMk cId="2724772156" sldId="767"/>
        </pc:sldMkLst>
        <pc:spChg chg="mod">
          <ac:chgData name="Nguyễn Minh Tân - Khoa Công nghệ Thông tin - VLTECH" userId="101068a6-915f-4420-8228-af2e167f3950" providerId="ADAL" clId="{393A8F04-EA31-4F31-BECC-5B1E0C4F53A4}" dt="2023-09-05T04:44:02.550" v="141" actId="1076"/>
          <ac:spMkLst>
            <pc:docMk/>
            <pc:sldMk cId="2724772156" sldId="767"/>
            <ac:spMk id="6" creationId="{00000000-0000-0000-0000-000000000000}"/>
          </ac:spMkLst>
        </pc:spChg>
        <pc:picChg chg="mod">
          <ac:chgData name="Nguyễn Minh Tân - Khoa Công nghệ Thông tin - VLTECH" userId="101068a6-915f-4420-8228-af2e167f3950" providerId="ADAL" clId="{393A8F04-EA31-4F31-BECC-5B1E0C4F53A4}" dt="2023-09-05T04:44:05.326" v="142" actId="1076"/>
          <ac:picMkLst>
            <pc:docMk/>
            <pc:sldMk cId="2724772156" sldId="767"/>
            <ac:picMk id="2"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640532175" sldId="768"/>
        </pc:sldMkLst>
      </pc:sldChg>
      <pc:sldChg chg="add del">
        <pc:chgData name="Nguyễn Minh Tân - Khoa Công nghệ Thông tin - VLTECH" userId="101068a6-915f-4420-8228-af2e167f3950" providerId="ADAL" clId="{393A8F04-EA31-4F31-BECC-5B1E0C4F53A4}" dt="2023-09-05T04:42:52.170" v="82" actId="47"/>
        <pc:sldMkLst>
          <pc:docMk/>
          <pc:sldMk cId="3731589076" sldId="768"/>
        </pc:sldMkLst>
      </pc:sldChg>
      <pc:sldChg chg="add">
        <pc:chgData name="Nguyễn Minh Tân - Khoa Công nghệ Thông tin - VLTECH" userId="101068a6-915f-4420-8228-af2e167f3950" providerId="ADAL" clId="{393A8F04-EA31-4F31-BECC-5B1E0C4F53A4}" dt="2023-09-05T04:43:13.994" v="132"/>
        <pc:sldMkLst>
          <pc:docMk/>
          <pc:sldMk cId="1043519496" sldId="769"/>
        </pc:sldMkLst>
      </pc:sldChg>
      <pc:sldChg chg="add del">
        <pc:chgData name="Nguyễn Minh Tân - Khoa Công nghệ Thông tin - VLTECH" userId="101068a6-915f-4420-8228-af2e167f3950" providerId="ADAL" clId="{393A8F04-EA31-4F31-BECC-5B1E0C4F53A4}" dt="2023-09-05T04:42:52.170" v="82" actId="47"/>
        <pc:sldMkLst>
          <pc:docMk/>
          <pc:sldMk cId="3153701085" sldId="769"/>
        </pc:sldMkLst>
      </pc:sldChg>
      <pc:sldChg chg="add del">
        <pc:chgData name="Nguyễn Minh Tân - Khoa Công nghệ Thông tin - VLTECH" userId="101068a6-915f-4420-8228-af2e167f3950" providerId="ADAL" clId="{393A8F04-EA31-4F31-BECC-5B1E0C4F53A4}" dt="2023-09-05T04:42:52.170" v="82" actId="47"/>
        <pc:sldMkLst>
          <pc:docMk/>
          <pc:sldMk cId="1028174167" sldId="770"/>
        </pc:sldMkLst>
      </pc:sldChg>
      <pc:sldChg chg="add">
        <pc:chgData name="Nguyễn Minh Tân - Khoa Công nghệ Thông tin - VLTECH" userId="101068a6-915f-4420-8228-af2e167f3950" providerId="ADAL" clId="{393A8F04-EA31-4F31-BECC-5B1E0C4F53A4}" dt="2023-09-05T04:43:13.994" v="132"/>
        <pc:sldMkLst>
          <pc:docMk/>
          <pc:sldMk cId="1395019336" sldId="770"/>
        </pc:sldMkLst>
      </pc:sldChg>
      <pc:sldChg chg="add del">
        <pc:chgData name="Nguyễn Minh Tân - Khoa Công nghệ Thông tin - VLTECH" userId="101068a6-915f-4420-8228-af2e167f3950" providerId="ADAL" clId="{393A8F04-EA31-4F31-BECC-5B1E0C4F53A4}" dt="2023-09-05T04:41:10.730" v="76" actId="47"/>
        <pc:sldMkLst>
          <pc:docMk/>
          <pc:sldMk cId="133687381" sldId="771"/>
        </pc:sldMkLst>
      </pc:sldChg>
      <pc:sldChg chg="add">
        <pc:chgData name="Nguyễn Minh Tân - Khoa Công nghệ Thông tin - VLTECH" userId="101068a6-915f-4420-8228-af2e167f3950" providerId="ADAL" clId="{393A8F04-EA31-4F31-BECC-5B1E0C4F53A4}" dt="2023-09-05T04:43:13.994" v="132"/>
        <pc:sldMkLst>
          <pc:docMk/>
          <pc:sldMk cId="1048116446" sldId="771"/>
        </pc:sldMkLst>
      </pc:sldChg>
      <pc:sldChg chg="add del">
        <pc:chgData name="Nguyễn Minh Tân - Khoa Công nghệ Thông tin - VLTECH" userId="101068a6-915f-4420-8228-af2e167f3950" providerId="ADAL" clId="{393A8F04-EA31-4F31-BECC-5B1E0C4F53A4}" dt="2023-09-05T04:42:52.170" v="82" actId="47"/>
        <pc:sldMkLst>
          <pc:docMk/>
          <pc:sldMk cId="1607187587" sldId="772"/>
        </pc:sldMkLst>
      </pc:sldChg>
      <pc:sldChg chg="add">
        <pc:chgData name="Nguyễn Minh Tân - Khoa Công nghệ Thông tin - VLTECH" userId="101068a6-915f-4420-8228-af2e167f3950" providerId="ADAL" clId="{393A8F04-EA31-4F31-BECC-5B1E0C4F53A4}" dt="2023-09-05T04:43:13.994" v="132"/>
        <pc:sldMkLst>
          <pc:docMk/>
          <pc:sldMk cId="3293550315" sldId="772"/>
        </pc:sldMkLst>
      </pc:sldChg>
      <pc:sldChg chg="add">
        <pc:chgData name="Nguyễn Minh Tân - Khoa Công nghệ Thông tin - VLTECH" userId="101068a6-915f-4420-8228-af2e167f3950" providerId="ADAL" clId="{393A8F04-EA31-4F31-BECC-5B1E0C4F53A4}" dt="2023-09-05T04:43:13.994" v="132"/>
        <pc:sldMkLst>
          <pc:docMk/>
          <pc:sldMk cId="1681483398" sldId="773"/>
        </pc:sldMkLst>
      </pc:sldChg>
      <pc:sldChg chg="add del">
        <pc:chgData name="Nguyễn Minh Tân - Khoa Công nghệ Thông tin - VLTECH" userId="101068a6-915f-4420-8228-af2e167f3950" providerId="ADAL" clId="{393A8F04-EA31-4F31-BECC-5B1E0C4F53A4}" dt="2023-09-05T04:42:52.170" v="82" actId="47"/>
        <pc:sldMkLst>
          <pc:docMk/>
          <pc:sldMk cId="3900137517" sldId="773"/>
        </pc:sldMkLst>
      </pc:sldChg>
      <pc:sldChg chg="modSp add mod">
        <pc:chgData name="Nguyễn Minh Tân - Khoa Công nghệ Thông tin - VLTECH" userId="101068a6-915f-4420-8228-af2e167f3950" providerId="ADAL" clId="{393A8F04-EA31-4F31-BECC-5B1E0C4F53A4}" dt="2023-09-05T04:44:29.496" v="144" actId="1076"/>
        <pc:sldMkLst>
          <pc:docMk/>
          <pc:sldMk cId="3519902695" sldId="774"/>
        </pc:sldMkLst>
        <pc:spChg chg="mod">
          <ac:chgData name="Nguyễn Minh Tân - Khoa Công nghệ Thông tin - VLTECH" userId="101068a6-915f-4420-8228-af2e167f3950" providerId="ADAL" clId="{393A8F04-EA31-4F31-BECC-5B1E0C4F53A4}" dt="2023-09-05T04:44:29.496" v="144" actId="1076"/>
          <ac:spMkLst>
            <pc:docMk/>
            <pc:sldMk cId="3519902695" sldId="774"/>
            <ac:spMk id="6" creationId="{00000000-0000-0000-0000-000000000000}"/>
          </ac:spMkLst>
        </pc:spChg>
      </pc:sldChg>
      <pc:sldChg chg="add del">
        <pc:chgData name="Nguyễn Minh Tân - Khoa Công nghệ Thông tin - VLTECH" userId="101068a6-915f-4420-8228-af2e167f3950" providerId="ADAL" clId="{393A8F04-EA31-4F31-BECC-5B1E0C4F53A4}" dt="2023-09-05T04:42:52.170" v="82" actId="47"/>
        <pc:sldMkLst>
          <pc:docMk/>
          <pc:sldMk cId="3700533592" sldId="774"/>
        </pc:sldMkLst>
      </pc:sldChg>
      <pc:sldChg chg="add">
        <pc:chgData name="Nguyễn Minh Tân - Khoa Công nghệ Thông tin - VLTECH" userId="101068a6-915f-4420-8228-af2e167f3950" providerId="ADAL" clId="{393A8F04-EA31-4F31-BECC-5B1E0C4F53A4}" dt="2023-09-05T04:43:13.994" v="132"/>
        <pc:sldMkLst>
          <pc:docMk/>
          <pc:sldMk cId="2075210054" sldId="775"/>
        </pc:sldMkLst>
      </pc:sldChg>
      <pc:sldChg chg="add del">
        <pc:chgData name="Nguyễn Minh Tân - Khoa Công nghệ Thông tin - VLTECH" userId="101068a6-915f-4420-8228-af2e167f3950" providerId="ADAL" clId="{393A8F04-EA31-4F31-BECC-5B1E0C4F53A4}" dt="2023-09-05T04:42:52.170" v="82" actId="47"/>
        <pc:sldMkLst>
          <pc:docMk/>
          <pc:sldMk cId="4166242289" sldId="775"/>
        </pc:sldMkLst>
      </pc:sldChg>
      <pc:sldChg chg="add del">
        <pc:chgData name="Nguyễn Minh Tân - Khoa Công nghệ Thông tin - VLTECH" userId="101068a6-915f-4420-8228-af2e167f3950" providerId="ADAL" clId="{393A8F04-EA31-4F31-BECC-5B1E0C4F53A4}" dt="2023-09-05T04:42:52.170" v="82" actId="47"/>
        <pc:sldMkLst>
          <pc:docMk/>
          <pc:sldMk cId="443700654" sldId="776"/>
        </pc:sldMkLst>
      </pc:sldChg>
      <pc:sldChg chg="add">
        <pc:chgData name="Nguyễn Minh Tân - Khoa Công nghệ Thông tin - VLTECH" userId="101068a6-915f-4420-8228-af2e167f3950" providerId="ADAL" clId="{393A8F04-EA31-4F31-BECC-5B1E0C4F53A4}" dt="2023-09-05T04:43:13.994" v="132"/>
        <pc:sldMkLst>
          <pc:docMk/>
          <pc:sldMk cId="1053542300" sldId="776"/>
        </pc:sldMkLst>
      </pc:sldChg>
      <pc:sldChg chg="modSp add del mod">
        <pc:chgData name="Nguyễn Minh Tân - Khoa Công nghệ Thông tin - VLTECH" userId="101068a6-915f-4420-8228-af2e167f3950" providerId="ADAL" clId="{393A8F04-EA31-4F31-BECC-5B1E0C4F53A4}" dt="2023-09-05T04:42:52.170" v="82" actId="47"/>
        <pc:sldMkLst>
          <pc:docMk/>
          <pc:sldMk cId="2074318745" sldId="777"/>
        </pc:sldMkLst>
        <pc:picChg chg="mod">
          <ac:chgData name="Nguyễn Minh Tân - Khoa Công nghệ Thông tin - VLTECH" userId="101068a6-915f-4420-8228-af2e167f3950" providerId="ADAL" clId="{393A8F04-EA31-4F31-BECC-5B1E0C4F53A4}" dt="2023-09-05T04:41:18.817" v="77" actId="14100"/>
          <ac:picMkLst>
            <pc:docMk/>
            <pc:sldMk cId="2074318745" sldId="777"/>
            <ac:picMk id="3"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3534487739" sldId="777"/>
        </pc:sldMkLst>
      </pc:sldChg>
      <pc:sldChg chg="add del">
        <pc:chgData name="Nguyễn Minh Tân - Khoa Công nghệ Thông tin - VLTECH" userId="101068a6-915f-4420-8228-af2e167f3950" providerId="ADAL" clId="{393A8F04-EA31-4F31-BECC-5B1E0C4F53A4}" dt="2023-09-05T04:42:52.170" v="82" actId="47"/>
        <pc:sldMkLst>
          <pc:docMk/>
          <pc:sldMk cId="2581254867" sldId="778"/>
        </pc:sldMkLst>
      </pc:sldChg>
      <pc:sldChg chg="add">
        <pc:chgData name="Nguyễn Minh Tân - Khoa Công nghệ Thông tin - VLTECH" userId="101068a6-915f-4420-8228-af2e167f3950" providerId="ADAL" clId="{393A8F04-EA31-4F31-BECC-5B1E0C4F53A4}" dt="2023-09-05T04:43:13.994" v="132"/>
        <pc:sldMkLst>
          <pc:docMk/>
          <pc:sldMk cId="3040955980" sldId="778"/>
        </pc:sldMkLst>
      </pc:sldChg>
      <pc:sldChg chg="add">
        <pc:chgData name="Nguyễn Minh Tân - Khoa Công nghệ Thông tin - VLTECH" userId="101068a6-915f-4420-8228-af2e167f3950" providerId="ADAL" clId="{393A8F04-EA31-4F31-BECC-5B1E0C4F53A4}" dt="2023-09-05T04:43:13.994" v="132"/>
        <pc:sldMkLst>
          <pc:docMk/>
          <pc:sldMk cId="1559051432" sldId="779"/>
        </pc:sldMkLst>
      </pc:sldChg>
      <pc:sldChg chg="add del">
        <pc:chgData name="Nguyễn Minh Tân - Khoa Công nghệ Thông tin - VLTECH" userId="101068a6-915f-4420-8228-af2e167f3950" providerId="ADAL" clId="{393A8F04-EA31-4F31-BECC-5B1E0C4F53A4}" dt="2023-09-05T04:42:52.170" v="82" actId="47"/>
        <pc:sldMkLst>
          <pc:docMk/>
          <pc:sldMk cId="2043554029" sldId="779"/>
        </pc:sldMkLst>
      </pc:sldChg>
      <pc:sldChg chg="add">
        <pc:chgData name="Nguyễn Minh Tân - Khoa Công nghệ Thông tin - VLTECH" userId="101068a6-915f-4420-8228-af2e167f3950" providerId="ADAL" clId="{393A8F04-EA31-4F31-BECC-5B1E0C4F53A4}" dt="2023-09-05T04:43:13.994" v="132"/>
        <pc:sldMkLst>
          <pc:docMk/>
          <pc:sldMk cId="1085613666" sldId="780"/>
        </pc:sldMkLst>
      </pc:sldChg>
      <pc:sldChg chg="add del">
        <pc:chgData name="Nguyễn Minh Tân - Khoa Công nghệ Thông tin - VLTECH" userId="101068a6-915f-4420-8228-af2e167f3950" providerId="ADAL" clId="{393A8F04-EA31-4F31-BECC-5B1E0C4F53A4}" dt="2023-09-05T04:42:52.170" v="82" actId="47"/>
        <pc:sldMkLst>
          <pc:docMk/>
          <pc:sldMk cId="1836950951" sldId="780"/>
        </pc:sldMkLst>
      </pc:sldChg>
      <pc:sldChg chg="add">
        <pc:chgData name="Nguyễn Minh Tân - Khoa Công nghệ Thông tin - VLTECH" userId="101068a6-915f-4420-8228-af2e167f3950" providerId="ADAL" clId="{393A8F04-EA31-4F31-BECC-5B1E0C4F53A4}" dt="2023-09-05T04:43:13.994" v="132"/>
        <pc:sldMkLst>
          <pc:docMk/>
          <pc:sldMk cId="28751361" sldId="781"/>
        </pc:sldMkLst>
      </pc:sldChg>
      <pc:sldChg chg="add del">
        <pc:chgData name="Nguyễn Minh Tân - Khoa Công nghệ Thông tin - VLTECH" userId="101068a6-915f-4420-8228-af2e167f3950" providerId="ADAL" clId="{393A8F04-EA31-4F31-BECC-5B1E0C4F53A4}" dt="2023-09-05T04:42:52.170" v="82" actId="47"/>
        <pc:sldMkLst>
          <pc:docMk/>
          <pc:sldMk cId="1816424977" sldId="781"/>
        </pc:sldMkLst>
      </pc:sldChg>
      <pc:sldChg chg="modSp add del mod">
        <pc:chgData name="Nguyễn Minh Tân - Khoa Công nghệ Thông tin - VLTECH" userId="101068a6-915f-4420-8228-af2e167f3950" providerId="ADAL" clId="{393A8F04-EA31-4F31-BECC-5B1E0C4F53A4}" dt="2023-09-05T04:42:52.170" v="82" actId="47"/>
        <pc:sldMkLst>
          <pc:docMk/>
          <pc:sldMk cId="1925211388" sldId="782"/>
        </pc:sldMkLst>
        <pc:picChg chg="mod">
          <ac:chgData name="Nguyễn Minh Tân - Khoa Công nghệ Thông tin - VLTECH" userId="101068a6-915f-4420-8228-af2e167f3950" providerId="ADAL" clId="{393A8F04-EA31-4F31-BECC-5B1E0C4F53A4}" dt="2023-09-05T04:41:25.789" v="78" actId="14100"/>
          <ac:picMkLst>
            <pc:docMk/>
            <pc:sldMk cId="1925211388" sldId="782"/>
            <ac:picMk id="9"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3086386125" sldId="782"/>
        </pc:sldMkLst>
      </pc:sldChg>
      <pc:sldChg chg="add">
        <pc:chgData name="Nguyễn Minh Tân - Khoa Công nghệ Thông tin - VLTECH" userId="101068a6-915f-4420-8228-af2e167f3950" providerId="ADAL" clId="{393A8F04-EA31-4F31-BECC-5B1E0C4F53A4}" dt="2023-09-05T04:43:13.994" v="132"/>
        <pc:sldMkLst>
          <pc:docMk/>
          <pc:sldMk cId="3144823464" sldId="783"/>
        </pc:sldMkLst>
      </pc:sldChg>
      <pc:sldChg chg="modSp add del mod">
        <pc:chgData name="Nguyễn Minh Tân - Khoa Công nghệ Thông tin - VLTECH" userId="101068a6-915f-4420-8228-af2e167f3950" providerId="ADAL" clId="{393A8F04-EA31-4F31-BECC-5B1E0C4F53A4}" dt="2023-09-05T04:42:52.170" v="82" actId="47"/>
        <pc:sldMkLst>
          <pc:docMk/>
          <pc:sldMk cId="3544077329" sldId="783"/>
        </pc:sldMkLst>
        <pc:picChg chg="mod">
          <ac:chgData name="Nguyễn Minh Tân - Khoa Công nghệ Thông tin - VLTECH" userId="101068a6-915f-4420-8228-af2e167f3950" providerId="ADAL" clId="{393A8F04-EA31-4F31-BECC-5B1E0C4F53A4}" dt="2023-09-05T04:41:30.048" v="79" actId="1076"/>
          <ac:picMkLst>
            <pc:docMk/>
            <pc:sldMk cId="3544077329" sldId="783"/>
            <ac:picMk id="5" creationId="{00000000-0000-0000-0000-000000000000}"/>
          </ac:picMkLst>
        </pc:picChg>
      </pc:sldChg>
      <pc:sldChg chg="add del">
        <pc:chgData name="Nguyễn Minh Tân - Khoa Công nghệ Thông tin - VLTECH" userId="101068a6-915f-4420-8228-af2e167f3950" providerId="ADAL" clId="{393A8F04-EA31-4F31-BECC-5B1E0C4F53A4}" dt="2023-09-05T04:42:52.170" v="82" actId="47"/>
        <pc:sldMkLst>
          <pc:docMk/>
          <pc:sldMk cId="136998409" sldId="784"/>
        </pc:sldMkLst>
      </pc:sldChg>
      <pc:sldChg chg="add">
        <pc:chgData name="Nguyễn Minh Tân - Khoa Công nghệ Thông tin - VLTECH" userId="101068a6-915f-4420-8228-af2e167f3950" providerId="ADAL" clId="{393A8F04-EA31-4F31-BECC-5B1E0C4F53A4}" dt="2023-09-05T04:43:13.994" v="132"/>
        <pc:sldMkLst>
          <pc:docMk/>
          <pc:sldMk cId="3840860806" sldId="784"/>
        </pc:sldMkLst>
      </pc:sldChg>
      <pc:sldChg chg="modSp add del mod">
        <pc:chgData name="Nguyễn Minh Tân - Khoa Công nghệ Thông tin - VLTECH" userId="101068a6-915f-4420-8228-af2e167f3950" providerId="ADAL" clId="{393A8F04-EA31-4F31-BECC-5B1E0C4F53A4}" dt="2023-09-05T04:42:52.170" v="82" actId="47"/>
        <pc:sldMkLst>
          <pc:docMk/>
          <pc:sldMk cId="1395962499" sldId="785"/>
        </pc:sldMkLst>
        <pc:picChg chg="mod">
          <ac:chgData name="Nguyễn Minh Tân - Khoa Công nghệ Thông tin - VLTECH" userId="101068a6-915f-4420-8228-af2e167f3950" providerId="ADAL" clId="{393A8F04-EA31-4F31-BECC-5B1E0C4F53A4}" dt="2023-09-05T04:41:35.992" v="80" actId="1076"/>
          <ac:picMkLst>
            <pc:docMk/>
            <pc:sldMk cId="1395962499" sldId="785"/>
            <ac:picMk id="5" creationId="{00000000-0000-0000-0000-000000000000}"/>
          </ac:picMkLst>
        </pc:picChg>
      </pc:sldChg>
      <pc:sldChg chg="modSp add mod">
        <pc:chgData name="Nguyễn Minh Tân - Khoa Công nghệ Thông tin - VLTECH" userId="101068a6-915f-4420-8228-af2e167f3950" providerId="ADAL" clId="{393A8F04-EA31-4F31-BECC-5B1E0C4F53A4}" dt="2023-09-05T04:44:55.778" v="145" actId="1076"/>
        <pc:sldMkLst>
          <pc:docMk/>
          <pc:sldMk cId="1560943646" sldId="785"/>
        </pc:sldMkLst>
        <pc:graphicFrameChg chg="mod">
          <ac:chgData name="Nguyễn Minh Tân - Khoa Công nghệ Thông tin - VLTECH" userId="101068a6-915f-4420-8228-af2e167f3950" providerId="ADAL" clId="{393A8F04-EA31-4F31-BECC-5B1E0C4F53A4}" dt="2023-09-05T04:44:55.778" v="145" actId="1076"/>
          <ac:graphicFrameMkLst>
            <pc:docMk/>
            <pc:sldMk cId="1560943646" sldId="785"/>
            <ac:graphicFrameMk id="6" creationId="{00000000-0000-0000-0000-000000000000}"/>
          </ac:graphicFrameMkLst>
        </pc:graphicFrameChg>
      </pc:sldChg>
      <pc:sldChg chg="modSp add del mod">
        <pc:chgData name="Nguyễn Minh Tân - Khoa Công nghệ Thông tin - VLTECH" userId="101068a6-915f-4420-8228-af2e167f3950" providerId="ADAL" clId="{393A8F04-EA31-4F31-BECC-5B1E0C4F53A4}" dt="2023-09-05T04:42:52.170" v="82" actId="47"/>
        <pc:sldMkLst>
          <pc:docMk/>
          <pc:sldMk cId="3352285967" sldId="786"/>
        </pc:sldMkLst>
        <pc:picChg chg="mod">
          <ac:chgData name="Nguyễn Minh Tân - Khoa Công nghệ Thông tin - VLTECH" userId="101068a6-915f-4420-8228-af2e167f3950" providerId="ADAL" clId="{393A8F04-EA31-4F31-BECC-5B1E0C4F53A4}" dt="2023-09-05T04:41:39.288" v="81" actId="1076"/>
          <ac:picMkLst>
            <pc:docMk/>
            <pc:sldMk cId="3352285967" sldId="786"/>
            <ac:picMk id="5" creationId="{00000000-0000-0000-0000-000000000000}"/>
          </ac:picMkLst>
        </pc:picChg>
      </pc:sldChg>
      <pc:sldChg chg="add del">
        <pc:chgData name="Nguyễn Minh Tân - Khoa Công nghệ Thông tin - VLTECH" userId="101068a6-915f-4420-8228-af2e167f3950" providerId="ADAL" clId="{393A8F04-EA31-4F31-BECC-5B1E0C4F53A4}" dt="2023-09-05T04:42:52.170" v="82" actId="47"/>
        <pc:sldMkLst>
          <pc:docMk/>
          <pc:sldMk cId="646703756" sldId="787"/>
        </pc:sldMkLst>
      </pc:sldChg>
      <pc:sldChg chg="add">
        <pc:chgData name="Nguyễn Minh Tân - Khoa Công nghệ Thông tin - VLTECH" userId="101068a6-915f-4420-8228-af2e167f3950" providerId="ADAL" clId="{393A8F04-EA31-4F31-BECC-5B1E0C4F53A4}" dt="2023-09-05T04:43:13.994" v="132"/>
        <pc:sldMkLst>
          <pc:docMk/>
          <pc:sldMk cId="2079105352" sldId="787"/>
        </pc:sldMkLst>
      </pc:sldChg>
      <pc:sldChg chg="modSp add mod">
        <pc:chgData name="Nguyễn Minh Tân - Khoa Công nghệ Thông tin - VLTECH" userId="101068a6-915f-4420-8228-af2e167f3950" providerId="ADAL" clId="{393A8F04-EA31-4F31-BECC-5B1E0C4F53A4}" dt="2023-09-05T04:45:12.818" v="147" actId="1076"/>
        <pc:sldMkLst>
          <pc:docMk/>
          <pc:sldMk cId="4191052142" sldId="788"/>
        </pc:sldMkLst>
        <pc:spChg chg="mod">
          <ac:chgData name="Nguyễn Minh Tân - Khoa Công nghệ Thông tin - VLTECH" userId="101068a6-915f-4420-8228-af2e167f3950" providerId="ADAL" clId="{393A8F04-EA31-4F31-BECC-5B1E0C4F53A4}" dt="2023-09-05T04:45:12.818" v="147" actId="1076"/>
          <ac:spMkLst>
            <pc:docMk/>
            <pc:sldMk cId="4191052142" sldId="788"/>
            <ac:spMk id="9219" creationId="{00000000-0000-0000-0000-000000000000}"/>
          </ac:spMkLst>
        </pc:spChg>
      </pc:sldChg>
      <pc:sldChg chg="add">
        <pc:chgData name="Nguyễn Minh Tân - Khoa Công nghệ Thông tin - VLTECH" userId="101068a6-915f-4420-8228-af2e167f3950" providerId="ADAL" clId="{393A8F04-EA31-4F31-BECC-5B1E0C4F53A4}" dt="2023-09-05T04:43:13.994" v="132"/>
        <pc:sldMkLst>
          <pc:docMk/>
          <pc:sldMk cId="3924034597" sldId="789"/>
        </pc:sldMkLst>
      </pc:sldChg>
      <pc:sldChg chg="add">
        <pc:chgData name="Nguyễn Minh Tân - Khoa Công nghệ Thông tin - VLTECH" userId="101068a6-915f-4420-8228-af2e167f3950" providerId="ADAL" clId="{393A8F04-EA31-4F31-BECC-5B1E0C4F53A4}" dt="2023-09-05T04:43:13.994" v="132"/>
        <pc:sldMkLst>
          <pc:docMk/>
          <pc:sldMk cId="1356064641" sldId="790"/>
        </pc:sldMkLst>
      </pc:sldChg>
      <pc:sldChg chg="add">
        <pc:chgData name="Nguyễn Minh Tân - Khoa Công nghệ Thông tin - VLTECH" userId="101068a6-915f-4420-8228-af2e167f3950" providerId="ADAL" clId="{393A8F04-EA31-4F31-BECC-5B1E0C4F53A4}" dt="2023-09-05T04:43:13.994" v="132"/>
        <pc:sldMkLst>
          <pc:docMk/>
          <pc:sldMk cId="2731636209" sldId="791"/>
        </pc:sldMkLst>
      </pc:sldChg>
      <pc:sldChg chg="add">
        <pc:chgData name="Nguyễn Minh Tân - Khoa Công nghệ Thông tin - VLTECH" userId="101068a6-915f-4420-8228-af2e167f3950" providerId="ADAL" clId="{393A8F04-EA31-4F31-BECC-5B1E0C4F53A4}" dt="2023-09-05T04:43:13.994" v="132"/>
        <pc:sldMkLst>
          <pc:docMk/>
          <pc:sldMk cId="3708307497" sldId="792"/>
        </pc:sldMkLst>
      </pc:sldChg>
      <pc:sldChg chg="add">
        <pc:chgData name="Nguyễn Minh Tân - Khoa Công nghệ Thông tin - VLTECH" userId="101068a6-915f-4420-8228-af2e167f3950" providerId="ADAL" clId="{393A8F04-EA31-4F31-BECC-5B1E0C4F53A4}" dt="2023-09-05T04:43:13.994" v="132"/>
        <pc:sldMkLst>
          <pc:docMk/>
          <pc:sldMk cId="655858942" sldId="793"/>
        </pc:sldMkLst>
      </pc:sldChg>
      <pc:sldChg chg="modSp add mod">
        <pc:chgData name="Nguyễn Minh Tân - Khoa Công nghệ Thông tin - VLTECH" userId="101068a6-915f-4420-8228-af2e167f3950" providerId="ADAL" clId="{393A8F04-EA31-4F31-BECC-5B1E0C4F53A4}" dt="2023-09-05T04:45:27.691" v="148" actId="1076"/>
        <pc:sldMkLst>
          <pc:docMk/>
          <pc:sldMk cId="3677316633" sldId="794"/>
        </pc:sldMkLst>
        <pc:spChg chg="mod">
          <ac:chgData name="Nguyễn Minh Tân - Khoa Công nghệ Thông tin - VLTECH" userId="101068a6-915f-4420-8228-af2e167f3950" providerId="ADAL" clId="{393A8F04-EA31-4F31-BECC-5B1E0C4F53A4}" dt="2023-09-05T04:45:27.691" v="148" actId="1076"/>
          <ac:spMkLst>
            <pc:docMk/>
            <pc:sldMk cId="3677316633" sldId="794"/>
            <ac:spMk id="5" creationId="{00000000-0000-0000-0000-000000000000}"/>
          </ac:spMkLst>
        </pc:spChg>
        <pc:spChg chg="mod">
          <ac:chgData name="Nguyễn Minh Tân - Khoa Công nghệ Thông tin - VLTECH" userId="101068a6-915f-4420-8228-af2e167f3950" providerId="ADAL" clId="{393A8F04-EA31-4F31-BECC-5B1E0C4F53A4}" dt="2023-09-05T04:45:27.691" v="148" actId="1076"/>
          <ac:spMkLst>
            <pc:docMk/>
            <pc:sldMk cId="3677316633" sldId="794"/>
            <ac:spMk id="6" creationId="{00000000-0000-0000-0000-000000000000}"/>
          </ac:spMkLst>
        </pc:spChg>
        <pc:spChg chg="mod">
          <ac:chgData name="Nguyễn Minh Tân - Khoa Công nghệ Thông tin - VLTECH" userId="101068a6-915f-4420-8228-af2e167f3950" providerId="ADAL" clId="{393A8F04-EA31-4F31-BECC-5B1E0C4F53A4}" dt="2023-09-05T04:45:27.691" v="148" actId="1076"/>
          <ac:spMkLst>
            <pc:docMk/>
            <pc:sldMk cId="3677316633" sldId="794"/>
            <ac:spMk id="9219" creationId="{00000000-0000-0000-0000-000000000000}"/>
          </ac:spMkLst>
        </pc:spChg>
      </pc:sldChg>
      <pc:sldChg chg="add">
        <pc:chgData name="Nguyễn Minh Tân - Khoa Công nghệ Thông tin - VLTECH" userId="101068a6-915f-4420-8228-af2e167f3950" providerId="ADAL" clId="{393A8F04-EA31-4F31-BECC-5B1E0C4F53A4}" dt="2023-09-05T04:43:13.994" v="132"/>
        <pc:sldMkLst>
          <pc:docMk/>
          <pc:sldMk cId="3573021066" sldId="795"/>
        </pc:sldMkLst>
      </pc:sldChg>
      <pc:sldChg chg="add">
        <pc:chgData name="Nguyễn Minh Tân - Khoa Công nghệ Thông tin - VLTECH" userId="101068a6-915f-4420-8228-af2e167f3950" providerId="ADAL" clId="{393A8F04-EA31-4F31-BECC-5B1E0C4F53A4}" dt="2023-09-05T04:43:13.994" v="132"/>
        <pc:sldMkLst>
          <pc:docMk/>
          <pc:sldMk cId="17340465" sldId="796"/>
        </pc:sldMkLst>
      </pc:sldChg>
      <pc:sldChg chg="add">
        <pc:chgData name="Nguyễn Minh Tân - Khoa Công nghệ Thông tin - VLTECH" userId="101068a6-915f-4420-8228-af2e167f3950" providerId="ADAL" clId="{393A8F04-EA31-4F31-BECC-5B1E0C4F53A4}" dt="2023-09-05T04:43:13.994" v="132"/>
        <pc:sldMkLst>
          <pc:docMk/>
          <pc:sldMk cId="2085412860" sldId="797"/>
        </pc:sldMkLst>
      </pc:sldChg>
      <pc:sldChg chg="modSp add mod">
        <pc:chgData name="Nguyễn Minh Tân - Khoa Công nghệ Thông tin - VLTECH" userId="101068a6-915f-4420-8228-af2e167f3950" providerId="ADAL" clId="{393A8F04-EA31-4F31-BECC-5B1E0C4F53A4}" dt="2023-09-05T04:45:55.072" v="151" actId="1076"/>
        <pc:sldMkLst>
          <pc:docMk/>
          <pc:sldMk cId="55086953" sldId="798"/>
        </pc:sldMkLst>
        <pc:spChg chg="mod">
          <ac:chgData name="Nguyễn Minh Tân - Khoa Công nghệ Thông tin - VLTECH" userId="101068a6-915f-4420-8228-af2e167f3950" providerId="ADAL" clId="{393A8F04-EA31-4F31-BECC-5B1E0C4F53A4}" dt="2023-09-05T04:45:55.072" v="151" actId="1076"/>
          <ac:spMkLst>
            <pc:docMk/>
            <pc:sldMk cId="55086953" sldId="798"/>
            <ac:spMk id="9219" creationId="{00000000-0000-0000-0000-000000000000}"/>
          </ac:spMkLst>
        </pc:spChg>
        <pc:picChg chg="mod">
          <ac:chgData name="Nguyễn Minh Tân - Khoa Công nghệ Thông tin - VLTECH" userId="101068a6-915f-4420-8228-af2e167f3950" providerId="ADAL" clId="{393A8F04-EA31-4F31-BECC-5B1E0C4F53A4}" dt="2023-09-05T04:45:52.573" v="150" actId="1076"/>
          <ac:picMkLst>
            <pc:docMk/>
            <pc:sldMk cId="55086953" sldId="798"/>
            <ac:picMk id="2" creationId="{00000000-0000-0000-0000-000000000000}"/>
          </ac:picMkLst>
        </pc:picChg>
        <pc:picChg chg="mod">
          <ac:chgData name="Nguyễn Minh Tân - Khoa Công nghệ Thông tin - VLTECH" userId="101068a6-915f-4420-8228-af2e167f3950" providerId="ADAL" clId="{393A8F04-EA31-4F31-BECC-5B1E0C4F53A4}" dt="2023-09-05T04:45:44.481" v="149" actId="1076"/>
          <ac:picMkLst>
            <pc:docMk/>
            <pc:sldMk cId="55086953" sldId="798"/>
            <ac:picMk id="3"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3120680629" sldId="799"/>
        </pc:sldMkLst>
      </pc:sldChg>
      <pc:sldChg chg="add">
        <pc:chgData name="Nguyễn Minh Tân - Khoa Công nghệ Thông tin - VLTECH" userId="101068a6-915f-4420-8228-af2e167f3950" providerId="ADAL" clId="{393A8F04-EA31-4F31-BECC-5B1E0C4F53A4}" dt="2023-09-05T04:43:13.994" v="132"/>
        <pc:sldMkLst>
          <pc:docMk/>
          <pc:sldMk cId="2247621496" sldId="800"/>
        </pc:sldMkLst>
      </pc:sldChg>
      <pc:sldChg chg="add">
        <pc:chgData name="Nguyễn Minh Tân - Khoa Công nghệ Thông tin - VLTECH" userId="101068a6-915f-4420-8228-af2e167f3950" providerId="ADAL" clId="{393A8F04-EA31-4F31-BECC-5B1E0C4F53A4}" dt="2023-09-05T04:43:13.994" v="132"/>
        <pc:sldMkLst>
          <pc:docMk/>
          <pc:sldMk cId="2713321449" sldId="801"/>
        </pc:sldMkLst>
      </pc:sldChg>
      <pc:sldChg chg="add del">
        <pc:chgData name="Nguyễn Minh Tân - Khoa Công nghệ Thông tin - VLTECH" userId="101068a6-915f-4420-8228-af2e167f3950" providerId="ADAL" clId="{393A8F04-EA31-4F31-BECC-5B1E0C4F53A4}" dt="2023-09-05T04:43:13.994" v="132"/>
        <pc:sldMkLst>
          <pc:docMk/>
          <pc:sldMk cId="1984052212" sldId="854"/>
        </pc:sldMkLst>
      </pc:sldChg>
      <pc:sldChg chg="del">
        <pc:chgData name="Nguyễn Minh Tân - Khoa Công nghệ Thông tin - VLTECH" userId="101068a6-915f-4420-8228-af2e167f3950" providerId="ADAL" clId="{393A8F04-EA31-4F31-BECC-5B1E0C4F53A4}" dt="2023-09-05T04:39:05.848" v="60" actId="47"/>
        <pc:sldMkLst>
          <pc:docMk/>
          <pc:sldMk cId="1571375140" sldId="855"/>
        </pc:sldMkLst>
      </pc:sldChg>
      <pc:sldChg chg="del">
        <pc:chgData name="Nguyễn Minh Tân - Khoa Công nghệ Thông tin - VLTECH" userId="101068a6-915f-4420-8228-af2e167f3950" providerId="ADAL" clId="{393A8F04-EA31-4F31-BECC-5B1E0C4F53A4}" dt="2023-09-05T04:39:05.848" v="60" actId="47"/>
        <pc:sldMkLst>
          <pc:docMk/>
          <pc:sldMk cId="1111921603" sldId="856"/>
        </pc:sldMkLst>
      </pc:sldChg>
      <pc:sldChg chg="del">
        <pc:chgData name="Nguyễn Minh Tân - Khoa Công nghệ Thông tin - VLTECH" userId="101068a6-915f-4420-8228-af2e167f3950" providerId="ADAL" clId="{393A8F04-EA31-4F31-BECC-5B1E0C4F53A4}" dt="2023-09-05T04:39:05.848" v="60" actId="47"/>
        <pc:sldMkLst>
          <pc:docMk/>
          <pc:sldMk cId="2372180781" sldId="857"/>
        </pc:sldMkLst>
      </pc:sldChg>
      <pc:sldChg chg="del">
        <pc:chgData name="Nguyễn Minh Tân - Khoa Công nghệ Thông tin - VLTECH" userId="101068a6-915f-4420-8228-af2e167f3950" providerId="ADAL" clId="{393A8F04-EA31-4F31-BECC-5B1E0C4F53A4}" dt="2023-09-05T04:39:05.848" v="60" actId="47"/>
        <pc:sldMkLst>
          <pc:docMk/>
          <pc:sldMk cId="598071266" sldId="858"/>
        </pc:sldMkLst>
      </pc:sldChg>
      <pc:sldChg chg="del">
        <pc:chgData name="Nguyễn Minh Tân - Khoa Công nghệ Thông tin - VLTECH" userId="101068a6-915f-4420-8228-af2e167f3950" providerId="ADAL" clId="{393A8F04-EA31-4F31-BECC-5B1E0C4F53A4}" dt="2023-09-05T04:39:05.848" v="60" actId="47"/>
        <pc:sldMkLst>
          <pc:docMk/>
          <pc:sldMk cId="987233581" sldId="859"/>
        </pc:sldMkLst>
      </pc:sldChg>
      <pc:sldChg chg="add">
        <pc:chgData name="Nguyễn Minh Tân - Khoa Công nghệ Thông tin - VLTECH" userId="101068a6-915f-4420-8228-af2e167f3950" providerId="ADAL" clId="{393A8F04-EA31-4F31-BECC-5B1E0C4F53A4}" dt="2023-09-05T04:43:13.994" v="132"/>
        <pc:sldMkLst>
          <pc:docMk/>
          <pc:sldMk cId="838155813" sldId="860"/>
        </pc:sldMkLst>
      </pc:sldChg>
      <pc:sldChg chg="del">
        <pc:chgData name="Nguyễn Minh Tân - Khoa Công nghệ Thông tin - VLTECH" userId="101068a6-915f-4420-8228-af2e167f3950" providerId="ADAL" clId="{393A8F04-EA31-4F31-BECC-5B1E0C4F53A4}" dt="2023-09-05T04:39:05.848" v="60" actId="47"/>
        <pc:sldMkLst>
          <pc:docMk/>
          <pc:sldMk cId="2388248193" sldId="860"/>
        </pc:sldMkLst>
      </pc:sldChg>
      <pc:sldChg chg="del">
        <pc:chgData name="Nguyễn Minh Tân - Khoa Công nghệ Thông tin - VLTECH" userId="101068a6-915f-4420-8228-af2e167f3950" providerId="ADAL" clId="{393A8F04-EA31-4F31-BECC-5B1E0C4F53A4}" dt="2023-09-05T04:39:05.848" v="60" actId="47"/>
        <pc:sldMkLst>
          <pc:docMk/>
          <pc:sldMk cId="259118928" sldId="861"/>
        </pc:sldMkLst>
      </pc:sldChg>
      <pc:sldChg chg="del">
        <pc:chgData name="Nguyễn Minh Tân - Khoa Công nghệ Thông tin - VLTECH" userId="101068a6-915f-4420-8228-af2e167f3950" providerId="ADAL" clId="{393A8F04-EA31-4F31-BECC-5B1E0C4F53A4}" dt="2023-09-05T04:39:05.848" v="60" actId="47"/>
        <pc:sldMkLst>
          <pc:docMk/>
          <pc:sldMk cId="1457704328" sldId="862"/>
        </pc:sldMkLst>
      </pc:sldChg>
      <pc:sldChg chg="del">
        <pc:chgData name="Nguyễn Minh Tân - Khoa Công nghệ Thông tin - VLTECH" userId="101068a6-915f-4420-8228-af2e167f3950" providerId="ADAL" clId="{393A8F04-EA31-4F31-BECC-5B1E0C4F53A4}" dt="2023-09-05T04:39:05.848" v="60" actId="47"/>
        <pc:sldMkLst>
          <pc:docMk/>
          <pc:sldMk cId="1557732744" sldId="863"/>
        </pc:sldMkLst>
      </pc:sldChg>
      <pc:sldChg chg="del">
        <pc:chgData name="Nguyễn Minh Tân - Khoa Công nghệ Thông tin - VLTECH" userId="101068a6-915f-4420-8228-af2e167f3950" providerId="ADAL" clId="{393A8F04-EA31-4F31-BECC-5B1E0C4F53A4}" dt="2023-09-05T04:39:05.848" v="60" actId="47"/>
        <pc:sldMkLst>
          <pc:docMk/>
          <pc:sldMk cId="811276053" sldId="864"/>
        </pc:sldMkLst>
      </pc:sldChg>
      <pc:sldChg chg="del">
        <pc:chgData name="Nguyễn Minh Tân - Khoa Công nghệ Thông tin - VLTECH" userId="101068a6-915f-4420-8228-af2e167f3950" providerId="ADAL" clId="{393A8F04-EA31-4F31-BECC-5B1E0C4F53A4}" dt="2023-09-05T04:39:05.848" v="60" actId="47"/>
        <pc:sldMkLst>
          <pc:docMk/>
          <pc:sldMk cId="1045083695" sldId="865"/>
        </pc:sldMkLst>
      </pc:sldChg>
      <pc:sldChg chg="del">
        <pc:chgData name="Nguyễn Minh Tân - Khoa Công nghệ Thông tin - VLTECH" userId="101068a6-915f-4420-8228-af2e167f3950" providerId="ADAL" clId="{393A8F04-EA31-4F31-BECC-5B1E0C4F53A4}" dt="2023-09-05T04:39:05.848" v="60" actId="47"/>
        <pc:sldMkLst>
          <pc:docMk/>
          <pc:sldMk cId="1265337399" sldId="866"/>
        </pc:sldMkLst>
      </pc:sldChg>
      <pc:sldChg chg="del">
        <pc:chgData name="Nguyễn Minh Tân - Khoa Công nghệ Thông tin - VLTECH" userId="101068a6-915f-4420-8228-af2e167f3950" providerId="ADAL" clId="{393A8F04-EA31-4F31-BECC-5B1E0C4F53A4}" dt="2023-09-05T04:39:05.848" v="60" actId="47"/>
        <pc:sldMkLst>
          <pc:docMk/>
          <pc:sldMk cId="1277209665" sldId="867"/>
        </pc:sldMkLst>
      </pc:sldChg>
      <pc:sldChg chg="del">
        <pc:chgData name="Nguyễn Minh Tân - Khoa Công nghệ Thông tin - VLTECH" userId="101068a6-915f-4420-8228-af2e167f3950" providerId="ADAL" clId="{393A8F04-EA31-4F31-BECC-5B1E0C4F53A4}" dt="2023-09-05T04:39:05.848" v="60" actId="47"/>
        <pc:sldMkLst>
          <pc:docMk/>
          <pc:sldMk cId="2613526323" sldId="868"/>
        </pc:sldMkLst>
      </pc:sldChg>
      <pc:sldChg chg="del">
        <pc:chgData name="Nguyễn Minh Tân - Khoa Công nghệ Thông tin - VLTECH" userId="101068a6-915f-4420-8228-af2e167f3950" providerId="ADAL" clId="{393A8F04-EA31-4F31-BECC-5B1E0C4F53A4}" dt="2023-09-05T04:39:05.848" v="60" actId="47"/>
        <pc:sldMkLst>
          <pc:docMk/>
          <pc:sldMk cId="1806742066" sldId="869"/>
        </pc:sldMkLst>
      </pc:sldChg>
      <pc:sldChg chg="del">
        <pc:chgData name="Nguyễn Minh Tân - Khoa Công nghệ Thông tin - VLTECH" userId="101068a6-915f-4420-8228-af2e167f3950" providerId="ADAL" clId="{393A8F04-EA31-4F31-BECC-5B1E0C4F53A4}" dt="2023-09-05T04:39:05.848" v="60" actId="47"/>
        <pc:sldMkLst>
          <pc:docMk/>
          <pc:sldMk cId="3608237776" sldId="870"/>
        </pc:sldMkLst>
      </pc:sldChg>
      <pc:sldChg chg="modSp add mod">
        <pc:chgData name="Nguyễn Minh Tân - Khoa Công nghệ Thông tin - VLTECH" userId="101068a6-915f-4420-8228-af2e167f3950" providerId="ADAL" clId="{393A8F04-EA31-4F31-BECC-5B1E0C4F53A4}" dt="2023-09-05T04:43:14.107" v="134" actId="27636"/>
        <pc:sldMkLst>
          <pc:docMk/>
          <pc:sldMk cId="1745304087" sldId="871"/>
        </pc:sldMkLst>
        <pc:spChg chg="mod">
          <ac:chgData name="Nguyễn Minh Tân - Khoa Công nghệ Thông tin - VLTECH" userId="101068a6-915f-4420-8228-af2e167f3950" providerId="ADAL" clId="{393A8F04-EA31-4F31-BECC-5B1E0C4F53A4}" dt="2023-09-05T04:43:14.107" v="134" actId="27636"/>
          <ac:spMkLst>
            <pc:docMk/>
            <pc:sldMk cId="1745304087" sldId="871"/>
            <ac:spMk id="6" creationId="{00000000-0000-0000-0000-000000000000}"/>
          </ac:spMkLst>
        </pc:spChg>
      </pc:sldChg>
      <pc:sldChg chg="del">
        <pc:chgData name="Nguyễn Minh Tân - Khoa Công nghệ Thông tin - VLTECH" userId="101068a6-915f-4420-8228-af2e167f3950" providerId="ADAL" clId="{393A8F04-EA31-4F31-BECC-5B1E0C4F53A4}" dt="2023-09-05T04:39:05.848" v="60" actId="47"/>
        <pc:sldMkLst>
          <pc:docMk/>
          <pc:sldMk cId="3491246110" sldId="871"/>
        </pc:sldMkLst>
      </pc:sldChg>
      <pc:sldChg chg="modSp add mod">
        <pc:chgData name="Nguyễn Minh Tân - Khoa Công nghệ Thông tin - VLTECH" userId="101068a6-915f-4420-8228-af2e167f3950" providerId="ADAL" clId="{393A8F04-EA31-4F31-BECC-5B1E0C4F53A4}" dt="2023-09-05T04:45:03.549" v="146" actId="1076"/>
        <pc:sldMkLst>
          <pc:docMk/>
          <pc:sldMk cId="1858236038" sldId="872"/>
        </pc:sldMkLst>
        <pc:picChg chg="mod">
          <ac:chgData name="Nguyễn Minh Tân - Khoa Công nghệ Thông tin - VLTECH" userId="101068a6-915f-4420-8228-af2e167f3950" providerId="ADAL" clId="{393A8F04-EA31-4F31-BECC-5B1E0C4F53A4}" dt="2023-09-05T04:45:03.549" v="146" actId="1076"/>
          <ac:picMkLst>
            <pc:docMk/>
            <pc:sldMk cId="1858236038" sldId="872"/>
            <ac:picMk id="3" creationId="{00000000-0000-0000-0000-000000000000}"/>
          </ac:picMkLst>
        </pc:picChg>
      </pc:sldChg>
      <pc:sldChg chg="del">
        <pc:chgData name="Nguyễn Minh Tân - Khoa Công nghệ Thông tin - VLTECH" userId="101068a6-915f-4420-8228-af2e167f3950" providerId="ADAL" clId="{393A8F04-EA31-4F31-BECC-5B1E0C4F53A4}" dt="2023-09-05T04:39:05.848" v="60" actId="47"/>
        <pc:sldMkLst>
          <pc:docMk/>
          <pc:sldMk cId="4280227277" sldId="872"/>
        </pc:sldMkLst>
      </pc:sldChg>
      <pc:sldChg chg="del">
        <pc:chgData name="Nguyễn Minh Tân - Khoa Công nghệ Thông tin - VLTECH" userId="101068a6-915f-4420-8228-af2e167f3950" providerId="ADAL" clId="{393A8F04-EA31-4F31-BECC-5B1E0C4F53A4}" dt="2023-09-05T04:39:05.848" v="60" actId="47"/>
        <pc:sldMkLst>
          <pc:docMk/>
          <pc:sldMk cId="33628262" sldId="873"/>
        </pc:sldMkLst>
      </pc:sldChg>
      <pc:sldChg chg="add">
        <pc:chgData name="Nguyễn Minh Tân - Khoa Công nghệ Thông tin - VLTECH" userId="101068a6-915f-4420-8228-af2e167f3950" providerId="ADAL" clId="{393A8F04-EA31-4F31-BECC-5B1E0C4F53A4}" dt="2023-09-05T04:43:13.994" v="132"/>
        <pc:sldMkLst>
          <pc:docMk/>
          <pc:sldMk cId="2514899402" sldId="873"/>
        </pc:sldMkLst>
      </pc:sldChg>
      <pc:sldChg chg="add">
        <pc:chgData name="Nguyễn Minh Tân - Khoa Công nghệ Thông tin - VLTECH" userId="101068a6-915f-4420-8228-af2e167f3950" providerId="ADAL" clId="{393A8F04-EA31-4F31-BECC-5B1E0C4F53A4}" dt="2023-09-05T04:43:13.994" v="132"/>
        <pc:sldMkLst>
          <pc:docMk/>
          <pc:sldMk cId="253875893" sldId="874"/>
        </pc:sldMkLst>
      </pc:sldChg>
      <pc:sldChg chg="del">
        <pc:chgData name="Nguyễn Minh Tân - Khoa Công nghệ Thông tin - VLTECH" userId="101068a6-915f-4420-8228-af2e167f3950" providerId="ADAL" clId="{393A8F04-EA31-4F31-BECC-5B1E0C4F53A4}" dt="2023-09-05T04:39:05.848" v="60" actId="47"/>
        <pc:sldMkLst>
          <pc:docMk/>
          <pc:sldMk cId="654012899" sldId="874"/>
        </pc:sldMkLst>
      </pc:sldChg>
      <pc:sldChg chg="del">
        <pc:chgData name="Nguyễn Minh Tân - Khoa Công nghệ Thông tin - VLTECH" userId="101068a6-915f-4420-8228-af2e167f3950" providerId="ADAL" clId="{393A8F04-EA31-4F31-BECC-5B1E0C4F53A4}" dt="2023-09-05T04:39:05.848" v="60" actId="47"/>
        <pc:sldMkLst>
          <pc:docMk/>
          <pc:sldMk cId="1464875843" sldId="875"/>
        </pc:sldMkLst>
      </pc:sldChg>
      <pc:sldChg chg="add">
        <pc:chgData name="Nguyễn Minh Tân - Khoa Công nghệ Thông tin - VLTECH" userId="101068a6-915f-4420-8228-af2e167f3950" providerId="ADAL" clId="{393A8F04-EA31-4F31-BECC-5B1E0C4F53A4}" dt="2023-09-05T04:43:13.994" v="132"/>
        <pc:sldMkLst>
          <pc:docMk/>
          <pc:sldMk cId="4105352207" sldId="875"/>
        </pc:sldMkLst>
      </pc:sldChg>
      <pc:sldChg chg="modSp add mod">
        <pc:chgData name="Nguyễn Minh Tân - Khoa Công nghệ Thông tin - VLTECH" userId="101068a6-915f-4420-8228-af2e167f3950" providerId="ADAL" clId="{393A8F04-EA31-4F31-BECC-5B1E0C4F53A4}" dt="2023-09-05T04:43:44.657" v="140" actId="1076"/>
        <pc:sldMkLst>
          <pc:docMk/>
          <pc:sldMk cId="66762303" sldId="876"/>
        </pc:sldMkLst>
        <pc:spChg chg="mod">
          <ac:chgData name="Nguyễn Minh Tân - Khoa Công nghệ Thông tin - VLTECH" userId="101068a6-915f-4420-8228-af2e167f3950" providerId="ADAL" clId="{393A8F04-EA31-4F31-BECC-5B1E0C4F53A4}" dt="2023-09-05T04:43:41.858" v="139" actId="1076"/>
          <ac:spMkLst>
            <pc:docMk/>
            <pc:sldMk cId="66762303" sldId="876"/>
            <ac:spMk id="9219" creationId="{00000000-0000-0000-0000-000000000000}"/>
          </ac:spMkLst>
        </pc:spChg>
        <pc:picChg chg="mod">
          <ac:chgData name="Nguyễn Minh Tân - Khoa Công nghệ Thông tin - VLTECH" userId="101068a6-915f-4420-8228-af2e167f3950" providerId="ADAL" clId="{393A8F04-EA31-4F31-BECC-5B1E0C4F53A4}" dt="2023-09-05T04:43:44.657" v="140" actId="1076"/>
          <ac:picMkLst>
            <pc:docMk/>
            <pc:sldMk cId="66762303" sldId="876"/>
            <ac:picMk id="4" creationId="{00000000-0000-0000-0000-000000000000}"/>
          </ac:picMkLst>
        </pc:picChg>
      </pc:sldChg>
      <pc:sldChg chg="del">
        <pc:chgData name="Nguyễn Minh Tân - Khoa Công nghệ Thông tin - VLTECH" userId="101068a6-915f-4420-8228-af2e167f3950" providerId="ADAL" clId="{393A8F04-EA31-4F31-BECC-5B1E0C4F53A4}" dt="2023-09-05T04:39:05.848" v="60" actId="47"/>
        <pc:sldMkLst>
          <pc:docMk/>
          <pc:sldMk cId="3553912725" sldId="876"/>
        </pc:sldMkLst>
      </pc:sldChg>
      <pc:sldChg chg="del">
        <pc:chgData name="Nguyễn Minh Tân - Khoa Công nghệ Thông tin - VLTECH" userId="101068a6-915f-4420-8228-af2e167f3950" providerId="ADAL" clId="{393A8F04-EA31-4F31-BECC-5B1E0C4F53A4}" dt="2023-09-05T04:39:05.848" v="60" actId="47"/>
        <pc:sldMkLst>
          <pc:docMk/>
          <pc:sldMk cId="3072195776" sldId="877"/>
        </pc:sldMkLst>
      </pc:sldChg>
      <pc:sldChg chg="add">
        <pc:chgData name="Nguyễn Minh Tân - Khoa Công nghệ Thông tin - VLTECH" userId="101068a6-915f-4420-8228-af2e167f3950" providerId="ADAL" clId="{393A8F04-EA31-4F31-BECC-5B1E0C4F53A4}" dt="2023-09-05T04:43:13.994" v="132"/>
        <pc:sldMkLst>
          <pc:docMk/>
          <pc:sldMk cId="3173303460" sldId="877"/>
        </pc:sldMkLst>
      </pc:sldChg>
      <pc:sldChg chg="add">
        <pc:chgData name="Nguyễn Minh Tân - Khoa Công nghệ Thông tin - VLTECH" userId="101068a6-915f-4420-8228-af2e167f3950" providerId="ADAL" clId="{393A8F04-EA31-4F31-BECC-5B1E0C4F53A4}" dt="2023-09-05T04:43:13.994" v="132"/>
        <pc:sldMkLst>
          <pc:docMk/>
          <pc:sldMk cId="12330533" sldId="878"/>
        </pc:sldMkLst>
      </pc:sldChg>
      <pc:sldChg chg="del">
        <pc:chgData name="Nguyễn Minh Tân - Khoa Công nghệ Thông tin - VLTECH" userId="101068a6-915f-4420-8228-af2e167f3950" providerId="ADAL" clId="{393A8F04-EA31-4F31-BECC-5B1E0C4F53A4}" dt="2023-09-05T04:39:05.848" v="60" actId="47"/>
        <pc:sldMkLst>
          <pc:docMk/>
          <pc:sldMk cId="277136372" sldId="878"/>
        </pc:sldMkLst>
      </pc:sldChg>
      <pc:sldChg chg="del">
        <pc:chgData name="Nguyễn Minh Tân - Khoa Công nghệ Thông tin - VLTECH" userId="101068a6-915f-4420-8228-af2e167f3950" providerId="ADAL" clId="{393A8F04-EA31-4F31-BECC-5B1E0C4F53A4}" dt="2023-09-05T04:39:05.848" v="60" actId="47"/>
        <pc:sldMkLst>
          <pc:docMk/>
          <pc:sldMk cId="1408935662" sldId="879"/>
        </pc:sldMkLst>
      </pc:sldChg>
      <pc:sldChg chg="del">
        <pc:chgData name="Nguyễn Minh Tân - Khoa Công nghệ Thông tin - VLTECH" userId="101068a6-915f-4420-8228-af2e167f3950" providerId="ADAL" clId="{393A8F04-EA31-4F31-BECC-5B1E0C4F53A4}" dt="2023-09-05T04:39:05.848" v="60" actId="47"/>
        <pc:sldMkLst>
          <pc:docMk/>
          <pc:sldMk cId="2667963000" sldId="881"/>
        </pc:sldMkLst>
      </pc:sldChg>
      <pc:sldChg chg="add">
        <pc:chgData name="Nguyễn Minh Tân - Khoa Công nghệ Thông tin - VLTECH" userId="101068a6-915f-4420-8228-af2e167f3950" providerId="ADAL" clId="{393A8F04-EA31-4F31-BECC-5B1E0C4F53A4}" dt="2023-09-05T04:43:13.994" v="132"/>
        <pc:sldMkLst>
          <pc:docMk/>
          <pc:sldMk cId="3672521464" sldId="881"/>
        </pc:sldMkLst>
      </pc:sldChg>
      <pc:sldChg chg="del">
        <pc:chgData name="Nguyễn Minh Tân - Khoa Công nghệ Thông tin - VLTECH" userId="101068a6-915f-4420-8228-af2e167f3950" providerId="ADAL" clId="{393A8F04-EA31-4F31-BECC-5B1E0C4F53A4}" dt="2023-09-05T04:39:05.848" v="60" actId="47"/>
        <pc:sldMkLst>
          <pc:docMk/>
          <pc:sldMk cId="3468342518" sldId="882"/>
        </pc:sldMkLst>
      </pc:sldChg>
      <pc:sldChg chg="add">
        <pc:chgData name="Nguyễn Minh Tân - Khoa Công nghệ Thông tin - VLTECH" userId="101068a6-915f-4420-8228-af2e167f3950" providerId="ADAL" clId="{393A8F04-EA31-4F31-BECC-5B1E0C4F53A4}" dt="2023-09-05T04:43:13.994" v="132"/>
        <pc:sldMkLst>
          <pc:docMk/>
          <pc:sldMk cId="4176095037" sldId="882"/>
        </pc:sldMkLst>
      </pc:sldChg>
      <pc:sldChg chg="add">
        <pc:chgData name="Nguyễn Minh Tân - Khoa Công nghệ Thông tin - VLTECH" userId="101068a6-915f-4420-8228-af2e167f3950" providerId="ADAL" clId="{393A8F04-EA31-4F31-BECC-5B1E0C4F53A4}" dt="2023-09-05T04:43:13.994" v="132"/>
        <pc:sldMkLst>
          <pc:docMk/>
          <pc:sldMk cId="3783546550" sldId="883"/>
        </pc:sldMkLst>
      </pc:sldChg>
      <pc:sldChg chg="del">
        <pc:chgData name="Nguyễn Minh Tân - Khoa Công nghệ Thông tin - VLTECH" userId="101068a6-915f-4420-8228-af2e167f3950" providerId="ADAL" clId="{393A8F04-EA31-4F31-BECC-5B1E0C4F53A4}" dt="2023-09-05T04:39:05.848" v="60" actId="47"/>
        <pc:sldMkLst>
          <pc:docMk/>
          <pc:sldMk cId="4139396081" sldId="883"/>
        </pc:sldMkLst>
      </pc:sldChg>
      <pc:sldChg chg="del">
        <pc:chgData name="Nguyễn Minh Tân - Khoa Công nghệ Thông tin - VLTECH" userId="101068a6-915f-4420-8228-af2e167f3950" providerId="ADAL" clId="{393A8F04-EA31-4F31-BECC-5B1E0C4F53A4}" dt="2023-09-05T04:39:05.848" v="60" actId="47"/>
        <pc:sldMkLst>
          <pc:docMk/>
          <pc:sldMk cId="1750173359" sldId="884"/>
        </pc:sldMkLst>
      </pc:sldChg>
      <pc:sldChg chg="add">
        <pc:chgData name="Nguyễn Minh Tân - Khoa Công nghệ Thông tin - VLTECH" userId="101068a6-915f-4420-8228-af2e167f3950" providerId="ADAL" clId="{393A8F04-EA31-4F31-BECC-5B1E0C4F53A4}" dt="2023-09-05T04:43:13.994" v="132"/>
        <pc:sldMkLst>
          <pc:docMk/>
          <pc:sldMk cId="2325266051" sldId="884"/>
        </pc:sldMkLst>
      </pc:sldChg>
      <pc:sldChg chg="del">
        <pc:chgData name="Nguyễn Minh Tân - Khoa Công nghệ Thông tin - VLTECH" userId="101068a6-915f-4420-8228-af2e167f3950" providerId="ADAL" clId="{393A8F04-EA31-4F31-BECC-5B1E0C4F53A4}" dt="2023-09-05T04:39:05.848" v="60" actId="47"/>
        <pc:sldMkLst>
          <pc:docMk/>
          <pc:sldMk cId="467511028" sldId="885"/>
        </pc:sldMkLst>
      </pc:sldChg>
      <pc:sldChg chg="add">
        <pc:chgData name="Nguyễn Minh Tân - Khoa Công nghệ Thông tin - VLTECH" userId="101068a6-915f-4420-8228-af2e167f3950" providerId="ADAL" clId="{393A8F04-EA31-4F31-BECC-5B1E0C4F53A4}" dt="2023-09-05T04:43:13.994" v="132"/>
        <pc:sldMkLst>
          <pc:docMk/>
          <pc:sldMk cId="644267538" sldId="886"/>
        </pc:sldMkLst>
      </pc:sldChg>
      <pc:sldChg chg="del">
        <pc:chgData name="Nguyễn Minh Tân - Khoa Công nghệ Thông tin - VLTECH" userId="101068a6-915f-4420-8228-af2e167f3950" providerId="ADAL" clId="{393A8F04-EA31-4F31-BECC-5B1E0C4F53A4}" dt="2023-09-05T04:39:05.848" v="60" actId="47"/>
        <pc:sldMkLst>
          <pc:docMk/>
          <pc:sldMk cId="1387473129" sldId="886"/>
        </pc:sldMkLst>
      </pc:sldChg>
      <pc:sldChg chg="add">
        <pc:chgData name="Nguyễn Minh Tân - Khoa Công nghệ Thông tin - VLTECH" userId="101068a6-915f-4420-8228-af2e167f3950" providerId="ADAL" clId="{393A8F04-EA31-4F31-BECC-5B1E0C4F53A4}" dt="2023-09-05T04:43:13.994" v="132"/>
        <pc:sldMkLst>
          <pc:docMk/>
          <pc:sldMk cId="3255655752" sldId="887"/>
        </pc:sldMkLst>
      </pc:sldChg>
      <pc:sldChg chg="del">
        <pc:chgData name="Nguyễn Minh Tân - Khoa Công nghệ Thông tin - VLTECH" userId="101068a6-915f-4420-8228-af2e167f3950" providerId="ADAL" clId="{393A8F04-EA31-4F31-BECC-5B1E0C4F53A4}" dt="2023-09-05T04:39:05.848" v="60" actId="47"/>
        <pc:sldMkLst>
          <pc:docMk/>
          <pc:sldMk cId="3528845679" sldId="887"/>
        </pc:sldMkLst>
      </pc:sldChg>
      <pc:sldChg chg="del">
        <pc:chgData name="Nguyễn Minh Tân - Khoa Công nghệ Thông tin - VLTECH" userId="101068a6-915f-4420-8228-af2e167f3950" providerId="ADAL" clId="{393A8F04-EA31-4F31-BECC-5B1E0C4F53A4}" dt="2023-09-05T04:39:05.848" v="60" actId="47"/>
        <pc:sldMkLst>
          <pc:docMk/>
          <pc:sldMk cId="77754774" sldId="888"/>
        </pc:sldMkLst>
      </pc:sldChg>
      <pc:sldChg chg="del">
        <pc:chgData name="Nguyễn Minh Tân - Khoa Công nghệ Thông tin - VLTECH" userId="101068a6-915f-4420-8228-af2e167f3950" providerId="ADAL" clId="{393A8F04-EA31-4F31-BECC-5B1E0C4F53A4}" dt="2023-09-05T04:39:05.848" v="60" actId="47"/>
        <pc:sldMkLst>
          <pc:docMk/>
          <pc:sldMk cId="2405830424" sldId="889"/>
        </pc:sldMkLst>
      </pc:sldChg>
      <pc:sldChg chg="del">
        <pc:chgData name="Nguyễn Minh Tân - Khoa Công nghệ Thông tin - VLTECH" userId="101068a6-915f-4420-8228-af2e167f3950" providerId="ADAL" clId="{393A8F04-EA31-4F31-BECC-5B1E0C4F53A4}" dt="2023-09-05T04:39:05.848" v="60" actId="47"/>
        <pc:sldMkLst>
          <pc:docMk/>
          <pc:sldMk cId="2009616124" sldId="890"/>
        </pc:sldMkLst>
      </pc:sldChg>
      <pc:sldChg chg="del">
        <pc:chgData name="Nguyễn Minh Tân - Khoa Công nghệ Thông tin - VLTECH" userId="101068a6-915f-4420-8228-af2e167f3950" providerId="ADAL" clId="{393A8F04-EA31-4F31-BECC-5B1E0C4F53A4}" dt="2023-09-05T04:39:05.848" v="60" actId="47"/>
        <pc:sldMkLst>
          <pc:docMk/>
          <pc:sldMk cId="2223348856" sldId="891"/>
        </pc:sldMkLst>
      </pc:sldChg>
      <pc:sldChg chg="del">
        <pc:chgData name="Nguyễn Minh Tân - Khoa Công nghệ Thông tin - VLTECH" userId="101068a6-915f-4420-8228-af2e167f3950" providerId="ADAL" clId="{393A8F04-EA31-4F31-BECC-5B1E0C4F53A4}" dt="2023-09-05T04:39:05.848" v="60" actId="47"/>
        <pc:sldMkLst>
          <pc:docMk/>
          <pc:sldMk cId="2249555163" sldId="892"/>
        </pc:sldMkLst>
      </pc:sldChg>
      <pc:sldChg chg="del">
        <pc:chgData name="Nguyễn Minh Tân - Khoa Công nghệ Thông tin - VLTECH" userId="101068a6-915f-4420-8228-af2e167f3950" providerId="ADAL" clId="{393A8F04-EA31-4F31-BECC-5B1E0C4F53A4}" dt="2023-09-05T04:39:05.848" v="60" actId="47"/>
        <pc:sldMkLst>
          <pc:docMk/>
          <pc:sldMk cId="2101738578" sldId="893"/>
        </pc:sldMkLst>
      </pc:sldChg>
      <pc:sldChg chg="del">
        <pc:chgData name="Nguyễn Minh Tân - Khoa Công nghệ Thông tin - VLTECH" userId="101068a6-915f-4420-8228-af2e167f3950" providerId="ADAL" clId="{393A8F04-EA31-4F31-BECC-5B1E0C4F53A4}" dt="2023-09-05T04:39:05.848" v="60" actId="47"/>
        <pc:sldMkLst>
          <pc:docMk/>
          <pc:sldMk cId="2023148906" sldId="894"/>
        </pc:sldMkLst>
      </pc:sldChg>
      <pc:sldChg chg="del">
        <pc:chgData name="Nguyễn Minh Tân - Khoa Công nghệ Thông tin - VLTECH" userId="101068a6-915f-4420-8228-af2e167f3950" providerId="ADAL" clId="{393A8F04-EA31-4F31-BECC-5B1E0C4F53A4}" dt="2023-09-05T04:39:05.848" v="60" actId="47"/>
        <pc:sldMkLst>
          <pc:docMk/>
          <pc:sldMk cId="1481827557" sldId="895"/>
        </pc:sldMkLst>
      </pc:sldChg>
      <pc:sldChg chg="del">
        <pc:chgData name="Nguyễn Minh Tân - Khoa Công nghệ Thông tin - VLTECH" userId="101068a6-915f-4420-8228-af2e167f3950" providerId="ADAL" clId="{393A8F04-EA31-4F31-BECC-5B1E0C4F53A4}" dt="2023-09-05T04:39:05.848" v="60" actId="47"/>
        <pc:sldMkLst>
          <pc:docMk/>
          <pc:sldMk cId="2521353688" sldId="896"/>
        </pc:sldMkLst>
      </pc:sldChg>
      <pc:sldChg chg="del">
        <pc:chgData name="Nguyễn Minh Tân - Khoa Công nghệ Thông tin - VLTECH" userId="101068a6-915f-4420-8228-af2e167f3950" providerId="ADAL" clId="{393A8F04-EA31-4F31-BECC-5B1E0C4F53A4}" dt="2023-09-05T04:39:05.848" v="60" actId="47"/>
        <pc:sldMkLst>
          <pc:docMk/>
          <pc:sldMk cId="1725997617" sldId="897"/>
        </pc:sldMkLst>
      </pc:sldChg>
      <pc:sldChg chg="del">
        <pc:chgData name="Nguyễn Minh Tân - Khoa Công nghệ Thông tin - VLTECH" userId="101068a6-915f-4420-8228-af2e167f3950" providerId="ADAL" clId="{393A8F04-EA31-4F31-BECC-5B1E0C4F53A4}" dt="2023-09-05T04:39:05.848" v="60" actId="47"/>
        <pc:sldMkLst>
          <pc:docMk/>
          <pc:sldMk cId="3620450862" sldId="898"/>
        </pc:sldMkLst>
      </pc:sldChg>
      <pc:sldChg chg="del">
        <pc:chgData name="Nguyễn Minh Tân - Khoa Công nghệ Thông tin - VLTECH" userId="101068a6-915f-4420-8228-af2e167f3950" providerId="ADAL" clId="{393A8F04-EA31-4F31-BECC-5B1E0C4F53A4}" dt="2023-09-05T04:39:05.848" v="60" actId="47"/>
        <pc:sldMkLst>
          <pc:docMk/>
          <pc:sldMk cId="3271688095" sldId="900"/>
        </pc:sldMkLst>
      </pc:sldChg>
      <pc:sldChg chg="del">
        <pc:chgData name="Nguyễn Minh Tân - Khoa Công nghệ Thông tin - VLTECH" userId="101068a6-915f-4420-8228-af2e167f3950" providerId="ADAL" clId="{393A8F04-EA31-4F31-BECC-5B1E0C4F53A4}" dt="2023-09-05T04:39:57.272" v="65" actId="47"/>
        <pc:sldMkLst>
          <pc:docMk/>
          <pc:sldMk cId="0" sldId="943"/>
        </pc:sldMkLst>
      </pc:sldChg>
      <pc:sldMasterChg chg="delSldLayout">
        <pc:chgData name="Nguyễn Minh Tân - Khoa Công nghệ Thông tin - VLTECH" userId="101068a6-915f-4420-8228-af2e167f3950" providerId="ADAL" clId="{393A8F04-EA31-4F31-BECC-5B1E0C4F53A4}" dt="2023-09-05T04:42:52.170" v="82" actId="47"/>
        <pc:sldMasterMkLst>
          <pc:docMk/>
          <pc:sldMasterMk cId="464241476" sldId="2147483660"/>
        </pc:sldMasterMkLst>
        <pc:sldLayoutChg chg="del">
          <pc:chgData name="Nguyễn Minh Tân - Khoa Công nghệ Thông tin - VLTECH" userId="101068a6-915f-4420-8228-af2e167f3950" providerId="ADAL" clId="{393A8F04-EA31-4F31-BECC-5B1E0C4F53A4}" dt="2023-09-05T04:42:52.170" v="82" actId="47"/>
          <pc:sldLayoutMkLst>
            <pc:docMk/>
            <pc:sldMasterMk cId="464241476" sldId="2147483660"/>
            <pc:sldLayoutMk cId="3163215017" sldId="2147483671"/>
          </pc:sldLayoutMkLst>
        </pc:sldLayoutChg>
      </pc:sldMasterChg>
    </pc:docChg>
  </pc:docChgLst>
  <pc:docChgLst>
    <pc:chgData name="Nguyễn Minh Tân - Khoa Công nghệ Thông tin - VLTECH" userId="101068a6-915f-4420-8228-af2e167f3950" providerId="ADAL" clId="{E61CB77D-5B88-45D8-8CD8-96023D1FE401}"/>
    <pc:docChg chg="custSel addSld delSld modSld">
      <pc:chgData name="Nguyễn Minh Tân - Khoa Công nghệ Thông tin - VLTECH" userId="101068a6-915f-4420-8228-af2e167f3950" providerId="ADAL" clId="{E61CB77D-5B88-45D8-8CD8-96023D1FE401}" dt="2023-09-05T04:49:31.168" v="78" actId="1076"/>
      <pc:docMkLst>
        <pc:docMk/>
      </pc:docMkLst>
      <pc:sldChg chg="modSp mod">
        <pc:chgData name="Nguyễn Minh Tân - Khoa Công nghệ Thông tin - VLTECH" userId="101068a6-915f-4420-8228-af2e167f3950" providerId="ADAL" clId="{E61CB77D-5B88-45D8-8CD8-96023D1FE401}" dt="2023-09-05T04:46:57.347" v="51" actId="20577"/>
        <pc:sldMkLst>
          <pc:docMk/>
          <pc:sldMk cId="3671363652" sldId="285"/>
        </pc:sldMkLst>
        <pc:spChg chg="mod">
          <ac:chgData name="Nguyễn Minh Tân - Khoa Công nghệ Thông tin - VLTECH" userId="101068a6-915f-4420-8228-af2e167f3950" providerId="ADAL" clId="{E61CB77D-5B88-45D8-8CD8-96023D1FE401}" dt="2023-09-05T04:46:57.347" v="51"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E61CB77D-5B88-45D8-8CD8-96023D1FE401}" dt="2023-09-05T04:47:05.180" v="52" actId="47"/>
        <pc:sldMkLst>
          <pc:docMk/>
          <pc:sldMk cId="0" sldId="754"/>
        </pc:sldMkLst>
      </pc:sldChg>
      <pc:sldChg chg="del">
        <pc:chgData name="Nguyễn Minh Tân - Khoa Công nghệ Thông tin - VLTECH" userId="101068a6-915f-4420-8228-af2e167f3950" providerId="ADAL" clId="{E61CB77D-5B88-45D8-8CD8-96023D1FE401}" dt="2023-09-05T04:47:05.180" v="52" actId="47"/>
        <pc:sldMkLst>
          <pc:docMk/>
          <pc:sldMk cId="473225997" sldId="757"/>
        </pc:sldMkLst>
      </pc:sldChg>
      <pc:sldChg chg="del">
        <pc:chgData name="Nguyễn Minh Tân - Khoa Công nghệ Thông tin - VLTECH" userId="101068a6-915f-4420-8228-af2e167f3950" providerId="ADAL" clId="{E61CB77D-5B88-45D8-8CD8-96023D1FE401}" dt="2023-09-05T04:47:05.180" v="52" actId="47"/>
        <pc:sldMkLst>
          <pc:docMk/>
          <pc:sldMk cId="2296927132" sldId="758"/>
        </pc:sldMkLst>
      </pc:sldChg>
      <pc:sldChg chg="del">
        <pc:chgData name="Nguyễn Minh Tân - Khoa Công nghệ Thông tin - VLTECH" userId="101068a6-915f-4420-8228-af2e167f3950" providerId="ADAL" clId="{E61CB77D-5B88-45D8-8CD8-96023D1FE401}" dt="2023-09-05T04:47:05.180" v="52" actId="47"/>
        <pc:sldMkLst>
          <pc:docMk/>
          <pc:sldMk cId="2002566027" sldId="759"/>
        </pc:sldMkLst>
      </pc:sldChg>
      <pc:sldChg chg="del">
        <pc:chgData name="Nguyễn Minh Tân - Khoa Công nghệ Thông tin - VLTECH" userId="101068a6-915f-4420-8228-af2e167f3950" providerId="ADAL" clId="{E61CB77D-5B88-45D8-8CD8-96023D1FE401}" dt="2023-09-05T04:47:05.180" v="52" actId="47"/>
        <pc:sldMkLst>
          <pc:docMk/>
          <pc:sldMk cId="3827866071" sldId="760"/>
        </pc:sldMkLst>
      </pc:sldChg>
      <pc:sldChg chg="del">
        <pc:chgData name="Nguyễn Minh Tân - Khoa Công nghệ Thông tin - VLTECH" userId="101068a6-915f-4420-8228-af2e167f3950" providerId="ADAL" clId="{E61CB77D-5B88-45D8-8CD8-96023D1FE401}" dt="2023-09-05T04:47:05.180" v="52" actId="47"/>
        <pc:sldMkLst>
          <pc:docMk/>
          <pc:sldMk cId="2146021391" sldId="761"/>
        </pc:sldMkLst>
      </pc:sldChg>
      <pc:sldChg chg="del">
        <pc:chgData name="Nguyễn Minh Tân - Khoa Công nghệ Thông tin - VLTECH" userId="101068a6-915f-4420-8228-af2e167f3950" providerId="ADAL" clId="{E61CB77D-5B88-45D8-8CD8-96023D1FE401}" dt="2023-09-05T04:47:05.180" v="52" actId="47"/>
        <pc:sldMkLst>
          <pc:docMk/>
          <pc:sldMk cId="1695993072" sldId="762"/>
        </pc:sldMkLst>
      </pc:sldChg>
      <pc:sldChg chg="del">
        <pc:chgData name="Nguyễn Minh Tân - Khoa Công nghệ Thông tin - VLTECH" userId="101068a6-915f-4420-8228-af2e167f3950" providerId="ADAL" clId="{E61CB77D-5B88-45D8-8CD8-96023D1FE401}" dt="2023-09-05T04:47:05.180" v="52" actId="47"/>
        <pc:sldMkLst>
          <pc:docMk/>
          <pc:sldMk cId="1179791708" sldId="763"/>
        </pc:sldMkLst>
      </pc:sldChg>
      <pc:sldChg chg="del">
        <pc:chgData name="Nguyễn Minh Tân - Khoa Công nghệ Thông tin - VLTECH" userId="101068a6-915f-4420-8228-af2e167f3950" providerId="ADAL" clId="{E61CB77D-5B88-45D8-8CD8-96023D1FE401}" dt="2023-09-05T04:47:05.180" v="52" actId="47"/>
        <pc:sldMkLst>
          <pc:docMk/>
          <pc:sldMk cId="1060178219" sldId="764"/>
        </pc:sldMkLst>
      </pc:sldChg>
      <pc:sldChg chg="del">
        <pc:chgData name="Nguyễn Minh Tân - Khoa Công nghệ Thông tin - VLTECH" userId="101068a6-915f-4420-8228-af2e167f3950" providerId="ADAL" clId="{E61CB77D-5B88-45D8-8CD8-96023D1FE401}" dt="2023-09-05T04:47:05.180" v="52" actId="47"/>
        <pc:sldMkLst>
          <pc:docMk/>
          <pc:sldMk cId="1801525648" sldId="765"/>
        </pc:sldMkLst>
      </pc:sldChg>
      <pc:sldChg chg="del">
        <pc:chgData name="Nguyễn Minh Tân - Khoa Công nghệ Thông tin - VLTECH" userId="101068a6-915f-4420-8228-af2e167f3950" providerId="ADAL" clId="{E61CB77D-5B88-45D8-8CD8-96023D1FE401}" dt="2023-09-05T04:47:05.180" v="52" actId="47"/>
        <pc:sldMkLst>
          <pc:docMk/>
          <pc:sldMk cId="418155362" sldId="766"/>
        </pc:sldMkLst>
      </pc:sldChg>
      <pc:sldChg chg="del">
        <pc:chgData name="Nguyễn Minh Tân - Khoa Công nghệ Thông tin - VLTECH" userId="101068a6-915f-4420-8228-af2e167f3950" providerId="ADAL" clId="{E61CB77D-5B88-45D8-8CD8-96023D1FE401}" dt="2023-09-05T04:47:05.180" v="52" actId="47"/>
        <pc:sldMkLst>
          <pc:docMk/>
          <pc:sldMk cId="2724772156" sldId="767"/>
        </pc:sldMkLst>
      </pc:sldChg>
      <pc:sldChg chg="del">
        <pc:chgData name="Nguyễn Minh Tân - Khoa Công nghệ Thông tin - VLTECH" userId="101068a6-915f-4420-8228-af2e167f3950" providerId="ADAL" clId="{E61CB77D-5B88-45D8-8CD8-96023D1FE401}" dt="2023-09-05T04:47:05.180" v="52" actId="47"/>
        <pc:sldMkLst>
          <pc:docMk/>
          <pc:sldMk cId="640532175" sldId="768"/>
        </pc:sldMkLst>
      </pc:sldChg>
      <pc:sldChg chg="del">
        <pc:chgData name="Nguyễn Minh Tân - Khoa Công nghệ Thông tin - VLTECH" userId="101068a6-915f-4420-8228-af2e167f3950" providerId="ADAL" clId="{E61CB77D-5B88-45D8-8CD8-96023D1FE401}" dt="2023-09-05T04:47:05.180" v="52" actId="47"/>
        <pc:sldMkLst>
          <pc:docMk/>
          <pc:sldMk cId="1043519496" sldId="769"/>
        </pc:sldMkLst>
      </pc:sldChg>
      <pc:sldChg chg="del">
        <pc:chgData name="Nguyễn Minh Tân - Khoa Công nghệ Thông tin - VLTECH" userId="101068a6-915f-4420-8228-af2e167f3950" providerId="ADAL" clId="{E61CB77D-5B88-45D8-8CD8-96023D1FE401}" dt="2023-09-05T04:47:05.180" v="52" actId="47"/>
        <pc:sldMkLst>
          <pc:docMk/>
          <pc:sldMk cId="1395019336" sldId="770"/>
        </pc:sldMkLst>
      </pc:sldChg>
      <pc:sldChg chg="del">
        <pc:chgData name="Nguyễn Minh Tân - Khoa Công nghệ Thông tin - VLTECH" userId="101068a6-915f-4420-8228-af2e167f3950" providerId="ADAL" clId="{E61CB77D-5B88-45D8-8CD8-96023D1FE401}" dt="2023-09-05T04:47:05.180" v="52" actId="47"/>
        <pc:sldMkLst>
          <pc:docMk/>
          <pc:sldMk cId="1048116446" sldId="771"/>
        </pc:sldMkLst>
      </pc:sldChg>
      <pc:sldChg chg="del">
        <pc:chgData name="Nguyễn Minh Tân - Khoa Công nghệ Thông tin - VLTECH" userId="101068a6-915f-4420-8228-af2e167f3950" providerId="ADAL" clId="{E61CB77D-5B88-45D8-8CD8-96023D1FE401}" dt="2023-09-05T04:47:05.180" v="52" actId="47"/>
        <pc:sldMkLst>
          <pc:docMk/>
          <pc:sldMk cId="3293550315" sldId="772"/>
        </pc:sldMkLst>
      </pc:sldChg>
      <pc:sldChg chg="del">
        <pc:chgData name="Nguyễn Minh Tân - Khoa Công nghệ Thông tin - VLTECH" userId="101068a6-915f-4420-8228-af2e167f3950" providerId="ADAL" clId="{E61CB77D-5B88-45D8-8CD8-96023D1FE401}" dt="2023-09-05T04:47:05.180" v="52" actId="47"/>
        <pc:sldMkLst>
          <pc:docMk/>
          <pc:sldMk cId="1681483398" sldId="773"/>
        </pc:sldMkLst>
      </pc:sldChg>
      <pc:sldChg chg="del">
        <pc:chgData name="Nguyễn Minh Tân - Khoa Công nghệ Thông tin - VLTECH" userId="101068a6-915f-4420-8228-af2e167f3950" providerId="ADAL" clId="{E61CB77D-5B88-45D8-8CD8-96023D1FE401}" dt="2023-09-05T04:47:05.180" v="52" actId="47"/>
        <pc:sldMkLst>
          <pc:docMk/>
          <pc:sldMk cId="3519902695" sldId="774"/>
        </pc:sldMkLst>
      </pc:sldChg>
      <pc:sldChg chg="del">
        <pc:chgData name="Nguyễn Minh Tân - Khoa Công nghệ Thông tin - VLTECH" userId="101068a6-915f-4420-8228-af2e167f3950" providerId="ADAL" clId="{E61CB77D-5B88-45D8-8CD8-96023D1FE401}" dt="2023-09-05T04:47:05.180" v="52" actId="47"/>
        <pc:sldMkLst>
          <pc:docMk/>
          <pc:sldMk cId="2075210054" sldId="775"/>
        </pc:sldMkLst>
      </pc:sldChg>
      <pc:sldChg chg="del">
        <pc:chgData name="Nguyễn Minh Tân - Khoa Công nghệ Thông tin - VLTECH" userId="101068a6-915f-4420-8228-af2e167f3950" providerId="ADAL" clId="{E61CB77D-5B88-45D8-8CD8-96023D1FE401}" dt="2023-09-05T04:47:05.180" v="52" actId="47"/>
        <pc:sldMkLst>
          <pc:docMk/>
          <pc:sldMk cId="1053542300" sldId="776"/>
        </pc:sldMkLst>
      </pc:sldChg>
      <pc:sldChg chg="del">
        <pc:chgData name="Nguyễn Minh Tân - Khoa Công nghệ Thông tin - VLTECH" userId="101068a6-915f-4420-8228-af2e167f3950" providerId="ADAL" clId="{E61CB77D-5B88-45D8-8CD8-96023D1FE401}" dt="2023-09-05T04:47:05.180" v="52" actId="47"/>
        <pc:sldMkLst>
          <pc:docMk/>
          <pc:sldMk cId="3534487739" sldId="777"/>
        </pc:sldMkLst>
      </pc:sldChg>
      <pc:sldChg chg="del">
        <pc:chgData name="Nguyễn Minh Tân - Khoa Công nghệ Thông tin - VLTECH" userId="101068a6-915f-4420-8228-af2e167f3950" providerId="ADAL" clId="{E61CB77D-5B88-45D8-8CD8-96023D1FE401}" dt="2023-09-05T04:47:05.180" v="52" actId="47"/>
        <pc:sldMkLst>
          <pc:docMk/>
          <pc:sldMk cId="3040955980" sldId="778"/>
        </pc:sldMkLst>
      </pc:sldChg>
      <pc:sldChg chg="del">
        <pc:chgData name="Nguyễn Minh Tân - Khoa Công nghệ Thông tin - VLTECH" userId="101068a6-915f-4420-8228-af2e167f3950" providerId="ADAL" clId="{E61CB77D-5B88-45D8-8CD8-96023D1FE401}" dt="2023-09-05T04:47:05.180" v="52" actId="47"/>
        <pc:sldMkLst>
          <pc:docMk/>
          <pc:sldMk cId="1559051432" sldId="779"/>
        </pc:sldMkLst>
      </pc:sldChg>
      <pc:sldChg chg="del">
        <pc:chgData name="Nguyễn Minh Tân - Khoa Công nghệ Thông tin - VLTECH" userId="101068a6-915f-4420-8228-af2e167f3950" providerId="ADAL" clId="{E61CB77D-5B88-45D8-8CD8-96023D1FE401}" dt="2023-09-05T04:47:05.180" v="52" actId="47"/>
        <pc:sldMkLst>
          <pc:docMk/>
          <pc:sldMk cId="1085613666" sldId="780"/>
        </pc:sldMkLst>
      </pc:sldChg>
      <pc:sldChg chg="del">
        <pc:chgData name="Nguyễn Minh Tân - Khoa Công nghệ Thông tin - VLTECH" userId="101068a6-915f-4420-8228-af2e167f3950" providerId="ADAL" clId="{E61CB77D-5B88-45D8-8CD8-96023D1FE401}" dt="2023-09-05T04:47:05.180" v="52" actId="47"/>
        <pc:sldMkLst>
          <pc:docMk/>
          <pc:sldMk cId="28751361" sldId="781"/>
        </pc:sldMkLst>
      </pc:sldChg>
      <pc:sldChg chg="del">
        <pc:chgData name="Nguyễn Minh Tân - Khoa Công nghệ Thông tin - VLTECH" userId="101068a6-915f-4420-8228-af2e167f3950" providerId="ADAL" clId="{E61CB77D-5B88-45D8-8CD8-96023D1FE401}" dt="2023-09-05T04:47:05.180" v="52" actId="47"/>
        <pc:sldMkLst>
          <pc:docMk/>
          <pc:sldMk cId="3086386125" sldId="782"/>
        </pc:sldMkLst>
      </pc:sldChg>
      <pc:sldChg chg="del">
        <pc:chgData name="Nguyễn Minh Tân - Khoa Công nghệ Thông tin - VLTECH" userId="101068a6-915f-4420-8228-af2e167f3950" providerId="ADAL" clId="{E61CB77D-5B88-45D8-8CD8-96023D1FE401}" dt="2023-09-05T04:47:05.180" v="52" actId="47"/>
        <pc:sldMkLst>
          <pc:docMk/>
          <pc:sldMk cId="3144823464" sldId="783"/>
        </pc:sldMkLst>
      </pc:sldChg>
      <pc:sldChg chg="del">
        <pc:chgData name="Nguyễn Minh Tân - Khoa Công nghệ Thông tin - VLTECH" userId="101068a6-915f-4420-8228-af2e167f3950" providerId="ADAL" clId="{E61CB77D-5B88-45D8-8CD8-96023D1FE401}" dt="2023-09-05T04:47:05.180" v="52" actId="47"/>
        <pc:sldMkLst>
          <pc:docMk/>
          <pc:sldMk cId="3840860806" sldId="784"/>
        </pc:sldMkLst>
      </pc:sldChg>
      <pc:sldChg chg="del">
        <pc:chgData name="Nguyễn Minh Tân - Khoa Công nghệ Thông tin - VLTECH" userId="101068a6-915f-4420-8228-af2e167f3950" providerId="ADAL" clId="{E61CB77D-5B88-45D8-8CD8-96023D1FE401}" dt="2023-09-05T04:47:05.180" v="52" actId="47"/>
        <pc:sldMkLst>
          <pc:docMk/>
          <pc:sldMk cId="1560943646" sldId="785"/>
        </pc:sldMkLst>
      </pc:sldChg>
      <pc:sldChg chg="del">
        <pc:chgData name="Nguyễn Minh Tân - Khoa Công nghệ Thông tin - VLTECH" userId="101068a6-915f-4420-8228-af2e167f3950" providerId="ADAL" clId="{E61CB77D-5B88-45D8-8CD8-96023D1FE401}" dt="2023-09-05T04:47:05.180" v="52" actId="47"/>
        <pc:sldMkLst>
          <pc:docMk/>
          <pc:sldMk cId="2079105352" sldId="787"/>
        </pc:sldMkLst>
      </pc:sldChg>
      <pc:sldChg chg="del">
        <pc:chgData name="Nguyễn Minh Tân - Khoa Công nghệ Thông tin - VLTECH" userId="101068a6-915f-4420-8228-af2e167f3950" providerId="ADAL" clId="{E61CB77D-5B88-45D8-8CD8-96023D1FE401}" dt="2023-09-05T04:47:05.180" v="52" actId="47"/>
        <pc:sldMkLst>
          <pc:docMk/>
          <pc:sldMk cId="4191052142" sldId="788"/>
        </pc:sldMkLst>
      </pc:sldChg>
      <pc:sldChg chg="del">
        <pc:chgData name="Nguyễn Minh Tân - Khoa Công nghệ Thông tin - VLTECH" userId="101068a6-915f-4420-8228-af2e167f3950" providerId="ADAL" clId="{E61CB77D-5B88-45D8-8CD8-96023D1FE401}" dt="2023-09-05T04:47:05.180" v="52" actId="47"/>
        <pc:sldMkLst>
          <pc:docMk/>
          <pc:sldMk cId="3924034597" sldId="789"/>
        </pc:sldMkLst>
      </pc:sldChg>
      <pc:sldChg chg="del">
        <pc:chgData name="Nguyễn Minh Tân - Khoa Công nghệ Thông tin - VLTECH" userId="101068a6-915f-4420-8228-af2e167f3950" providerId="ADAL" clId="{E61CB77D-5B88-45D8-8CD8-96023D1FE401}" dt="2023-09-05T04:47:05.180" v="52" actId="47"/>
        <pc:sldMkLst>
          <pc:docMk/>
          <pc:sldMk cId="1356064641" sldId="790"/>
        </pc:sldMkLst>
      </pc:sldChg>
      <pc:sldChg chg="del">
        <pc:chgData name="Nguyễn Minh Tân - Khoa Công nghệ Thông tin - VLTECH" userId="101068a6-915f-4420-8228-af2e167f3950" providerId="ADAL" clId="{E61CB77D-5B88-45D8-8CD8-96023D1FE401}" dt="2023-09-05T04:47:05.180" v="52" actId="47"/>
        <pc:sldMkLst>
          <pc:docMk/>
          <pc:sldMk cId="2731636209" sldId="791"/>
        </pc:sldMkLst>
      </pc:sldChg>
      <pc:sldChg chg="del">
        <pc:chgData name="Nguyễn Minh Tân - Khoa Công nghệ Thông tin - VLTECH" userId="101068a6-915f-4420-8228-af2e167f3950" providerId="ADAL" clId="{E61CB77D-5B88-45D8-8CD8-96023D1FE401}" dt="2023-09-05T04:47:05.180" v="52" actId="47"/>
        <pc:sldMkLst>
          <pc:docMk/>
          <pc:sldMk cId="3708307497" sldId="792"/>
        </pc:sldMkLst>
      </pc:sldChg>
      <pc:sldChg chg="del">
        <pc:chgData name="Nguyễn Minh Tân - Khoa Công nghệ Thông tin - VLTECH" userId="101068a6-915f-4420-8228-af2e167f3950" providerId="ADAL" clId="{E61CB77D-5B88-45D8-8CD8-96023D1FE401}" dt="2023-09-05T04:47:05.180" v="52" actId="47"/>
        <pc:sldMkLst>
          <pc:docMk/>
          <pc:sldMk cId="655858942" sldId="793"/>
        </pc:sldMkLst>
      </pc:sldChg>
      <pc:sldChg chg="del">
        <pc:chgData name="Nguyễn Minh Tân - Khoa Công nghệ Thông tin - VLTECH" userId="101068a6-915f-4420-8228-af2e167f3950" providerId="ADAL" clId="{E61CB77D-5B88-45D8-8CD8-96023D1FE401}" dt="2023-09-05T04:47:05.180" v="52" actId="47"/>
        <pc:sldMkLst>
          <pc:docMk/>
          <pc:sldMk cId="3677316633" sldId="794"/>
        </pc:sldMkLst>
      </pc:sldChg>
      <pc:sldChg chg="del">
        <pc:chgData name="Nguyễn Minh Tân - Khoa Công nghệ Thông tin - VLTECH" userId="101068a6-915f-4420-8228-af2e167f3950" providerId="ADAL" clId="{E61CB77D-5B88-45D8-8CD8-96023D1FE401}" dt="2023-09-05T04:47:05.180" v="52" actId="47"/>
        <pc:sldMkLst>
          <pc:docMk/>
          <pc:sldMk cId="3573021066" sldId="795"/>
        </pc:sldMkLst>
      </pc:sldChg>
      <pc:sldChg chg="del">
        <pc:chgData name="Nguyễn Minh Tân - Khoa Công nghệ Thông tin - VLTECH" userId="101068a6-915f-4420-8228-af2e167f3950" providerId="ADAL" clId="{E61CB77D-5B88-45D8-8CD8-96023D1FE401}" dt="2023-09-05T04:47:05.180" v="52" actId="47"/>
        <pc:sldMkLst>
          <pc:docMk/>
          <pc:sldMk cId="17340465" sldId="796"/>
        </pc:sldMkLst>
      </pc:sldChg>
      <pc:sldChg chg="del">
        <pc:chgData name="Nguyễn Minh Tân - Khoa Công nghệ Thông tin - VLTECH" userId="101068a6-915f-4420-8228-af2e167f3950" providerId="ADAL" clId="{E61CB77D-5B88-45D8-8CD8-96023D1FE401}" dt="2023-09-05T04:47:05.180" v="52" actId="47"/>
        <pc:sldMkLst>
          <pc:docMk/>
          <pc:sldMk cId="2085412860" sldId="797"/>
        </pc:sldMkLst>
      </pc:sldChg>
      <pc:sldChg chg="del">
        <pc:chgData name="Nguyễn Minh Tân - Khoa Công nghệ Thông tin - VLTECH" userId="101068a6-915f-4420-8228-af2e167f3950" providerId="ADAL" clId="{E61CB77D-5B88-45D8-8CD8-96023D1FE401}" dt="2023-09-05T04:47:05.180" v="52" actId="47"/>
        <pc:sldMkLst>
          <pc:docMk/>
          <pc:sldMk cId="55086953" sldId="798"/>
        </pc:sldMkLst>
      </pc:sldChg>
      <pc:sldChg chg="del">
        <pc:chgData name="Nguyễn Minh Tân - Khoa Công nghệ Thông tin - VLTECH" userId="101068a6-915f-4420-8228-af2e167f3950" providerId="ADAL" clId="{E61CB77D-5B88-45D8-8CD8-96023D1FE401}" dt="2023-09-05T04:47:05.180" v="52" actId="47"/>
        <pc:sldMkLst>
          <pc:docMk/>
          <pc:sldMk cId="3120680629" sldId="799"/>
        </pc:sldMkLst>
      </pc:sldChg>
      <pc:sldChg chg="del">
        <pc:chgData name="Nguyễn Minh Tân - Khoa Công nghệ Thông tin - VLTECH" userId="101068a6-915f-4420-8228-af2e167f3950" providerId="ADAL" clId="{E61CB77D-5B88-45D8-8CD8-96023D1FE401}" dt="2023-09-05T04:47:05.180" v="52" actId="47"/>
        <pc:sldMkLst>
          <pc:docMk/>
          <pc:sldMk cId="2247621496" sldId="800"/>
        </pc:sldMkLst>
      </pc:sldChg>
      <pc:sldChg chg="del">
        <pc:chgData name="Nguyễn Minh Tân - Khoa Công nghệ Thông tin - VLTECH" userId="101068a6-915f-4420-8228-af2e167f3950" providerId="ADAL" clId="{E61CB77D-5B88-45D8-8CD8-96023D1FE401}" dt="2023-09-05T04:47:05.180" v="52" actId="47"/>
        <pc:sldMkLst>
          <pc:docMk/>
          <pc:sldMk cId="2713321449" sldId="801"/>
        </pc:sldMkLst>
      </pc:sldChg>
      <pc:sldChg chg="add">
        <pc:chgData name="Nguyễn Minh Tân - Khoa Công nghệ Thông tin - VLTECH" userId="101068a6-915f-4420-8228-af2e167f3950" providerId="ADAL" clId="{E61CB77D-5B88-45D8-8CD8-96023D1FE401}" dt="2023-09-05T04:47:14.543" v="53"/>
        <pc:sldMkLst>
          <pc:docMk/>
          <pc:sldMk cId="1119798126" sldId="803"/>
        </pc:sldMkLst>
      </pc:sldChg>
      <pc:sldChg chg="add">
        <pc:chgData name="Nguyễn Minh Tân - Khoa Công nghệ Thông tin - VLTECH" userId="101068a6-915f-4420-8228-af2e167f3950" providerId="ADAL" clId="{E61CB77D-5B88-45D8-8CD8-96023D1FE401}" dt="2023-09-05T04:47:14.543" v="53"/>
        <pc:sldMkLst>
          <pc:docMk/>
          <pc:sldMk cId="2740936465" sldId="804"/>
        </pc:sldMkLst>
      </pc:sldChg>
      <pc:sldChg chg="add">
        <pc:chgData name="Nguyễn Minh Tân - Khoa Công nghệ Thông tin - VLTECH" userId="101068a6-915f-4420-8228-af2e167f3950" providerId="ADAL" clId="{E61CB77D-5B88-45D8-8CD8-96023D1FE401}" dt="2023-09-05T04:47:14.543" v="53"/>
        <pc:sldMkLst>
          <pc:docMk/>
          <pc:sldMk cId="3080277244" sldId="805"/>
        </pc:sldMkLst>
      </pc:sldChg>
      <pc:sldChg chg="add">
        <pc:chgData name="Nguyễn Minh Tân - Khoa Công nghệ Thông tin - VLTECH" userId="101068a6-915f-4420-8228-af2e167f3950" providerId="ADAL" clId="{E61CB77D-5B88-45D8-8CD8-96023D1FE401}" dt="2023-09-05T04:47:14.543" v="53"/>
        <pc:sldMkLst>
          <pc:docMk/>
          <pc:sldMk cId="676599392" sldId="807"/>
        </pc:sldMkLst>
      </pc:sldChg>
      <pc:sldChg chg="modSp add modNotes">
        <pc:chgData name="Nguyễn Minh Tân - Khoa Công nghệ Thông tin - VLTECH" userId="101068a6-915f-4420-8228-af2e167f3950" providerId="ADAL" clId="{E61CB77D-5B88-45D8-8CD8-96023D1FE401}" dt="2023-09-05T04:48:41.032" v="67" actId="1076"/>
        <pc:sldMkLst>
          <pc:docMk/>
          <pc:sldMk cId="3081742296" sldId="808"/>
        </pc:sldMkLst>
        <pc:picChg chg="mod">
          <ac:chgData name="Nguyễn Minh Tân - Khoa Công nghệ Thông tin - VLTECH" userId="101068a6-915f-4420-8228-af2e167f3950" providerId="ADAL" clId="{E61CB77D-5B88-45D8-8CD8-96023D1FE401}" dt="2023-09-05T04:48:41.032" v="67" actId="1076"/>
          <ac:picMkLst>
            <pc:docMk/>
            <pc:sldMk cId="3081742296" sldId="808"/>
            <ac:picMk id="4" creationId="{00000000-0000-0000-0000-000000000000}"/>
          </ac:picMkLst>
        </pc:picChg>
        <pc:picChg chg="mod">
          <ac:chgData name="Nguyễn Minh Tân - Khoa Công nghệ Thông tin - VLTECH" userId="101068a6-915f-4420-8228-af2e167f3950" providerId="ADAL" clId="{E61CB77D-5B88-45D8-8CD8-96023D1FE401}" dt="2023-09-05T04:48:41.032" v="67" actId="1076"/>
          <ac:picMkLst>
            <pc:docMk/>
            <pc:sldMk cId="3081742296" sldId="808"/>
            <ac:picMk id="5"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2293950840" sldId="809"/>
        </pc:sldMkLst>
      </pc:sldChg>
      <pc:sldChg chg="add">
        <pc:chgData name="Nguyễn Minh Tân - Khoa Công nghệ Thông tin - VLTECH" userId="101068a6-915f-4420-8228-af2e167f3950" providerId="ADAL" clId="{E61CB77D-5B88-45D8-8CD8-96023D1FE401}" dt="2023-09-05T04:47:14.543" v="53"/>
        <pc:sldMkLst>
          <pc:docMk/>
          <pc:sldMk cId="3912085571" sldId="812"/>
        </pc:sldMkLst>
      </pc:sldChg>
      <pc:sldChg chg="add del">
        <pc:chgData name="Nguyễn Minh Tân - Khoa Công nghệ Thông tin - VLTECH" userId="101068a6-915f-4420-8228-af2e167f3950" providerId="ADAL" clId="{E61CB77D-5B88-45D8-8CD8-96023D1FE401}" dt="2023-09-05T04:47:14.543" v="53"/>
        <pc:sldMkLst>
          <pc:docMk/>
          <pc:sldMk cId="1984052212" sldId="854"/>
        </pc:sldMkLst>
      </pc:sldChg>
      <pc:sldChg chg="del">
        <pc:chgData name="Nguyễn Minh Tân - Khoa Công nghệ Thông tin - VLTECH" userId="101068a6-915f-4420-8228-af2e167f3950" providerId="ADAL" clId="{E61CB77D-5B88-45D8-8CD8-96023D1FE401}" dt="2023-09-05T04:47:05.180" v="52" actId="47"/>
        <pc:sldMkLst>
          <pc:docMk/>
          <pc:sldMk cId="838155813" sldId="860"/>
        </pc:sldMkLst>
      </pc:sldChg>
      <pc:sldChg chg="del">
        <pc:chgData name="Nguyễn Minh Tân - Khoa Công nghệ Thông tin - VLTECH" userId="101068a6-915f-4420-8228-af2e167f3950" providerId="ADAL" clId="{E61CB77D-5B88-45D8-8CD8-96023D1FE401}" dt="2023-09-05T04:47:05.180" v="52" actId="47"/>
        <pc:sldMkLst>
          <pc:docMk/>
          <pc:sldMk cId="1745304087" sldId="871"/>
        </pc:sldMkLst>
      </pc:sldChg>
      <pc:sldChg chg="del">
        <pc:chgData name="Nguyễn Minh Tân - Khoa Công nghệ Thông tin - VLTECH" userId="101068a6-915f-4420-8228-af2e167f3950" providerId="ADAL" clId="{E61CB77D-5B88-45D8-8CD8-96023D1FE401}" dt="2023-09-05T04:47:05.180" v="52" actId="47"/>
        <pc:sldMkLst>
          <pc:docMk/>
          <pc:sldMk cId="1858236038" sldId="872"/>
        </pc:sldMkLst>
      </pc:sldChg>
      <pc:sldChg chg="del">
        <pc:chgData name="Nguyễn Minh Tân - Khoa Công nghệ Thông tin - VLTECH" userId="101068a6-915f-4420-8228-af2e167f3950" providerId="ADAL" clId="{E61CB77D-5B88-45D8-8CD8-96023D1FE401}" dt="2023-09-05T04:47:05.180" v="52" actId="47"/>
        <pc:sldMkLst>
          <pc:docMk/>
          <pc:sldMk cId="2514899402" sldId="873"/>
        </pc:sldMkLst>
      </pc:sldChg>
      <pc:sldChg chg="del">
        <pc:chgData name="Nguyễn Minh Tân - Khoa Công nghệ Thông tin - VLTECH" userId="101068a6-915f-4420-8228-af2e167f3950" providerId="ADAL" clId="{E61CB77D-5B88-45D8-8CD8-96023D1FE401}" dt="2023-09-05T04:47:05.180" v="52" actId="47"/>
        <pc:sldMkLst>
          <pc:docMk/>
          <pc:sldMk cId="253875893" sldId="874"/>
        </pc:sldMkLst>
      </pc:sldChg>
      <pc:sldChg chg="add">
        <pc:chgData name="Nguyễn Minh Tân - Khoa Công nghệ Thông tin - VLTECH" userId="101068a6-915f-4420-8228-af2e167f3950" providerId="ADAL" clId="{E61CB77D-5B88-45D8-8CD8-96023D1FE401}" dt="2023-09-05T04:47:14.543" v="53"/>
        <pc:sldMkLst>
          <pc:docMk/>
          <pc:sldMk cId="2688184929" sldId="875"/>
        </pc:sldMkLst>
      </pc:sldChg>
      <pc:sldChg chg="del">
        <pc:chgData name="Nguyễn Minh Tân - Khoa Công nghệ Thông tin - VLTECH" userId="101068a6-915f-4420-8228-af2e167f3950" providerId="ADAL" clId="{E61CB77D-5B88-45D8-8CD8-96023D1FE401}" dt="2023-09-05T04:47:05.180" v="52" actId="47"/>
        <pc:sldMkLst>
          <pc:docMk/>
          <pc:sldMk cId="4105352207" sldId="875"/>
        </pc:sldMkLst>
      </pc:sldChg>
      <pc:sldChg chg="del">
        <pc:chgData name="Nguyễn Minh Tân - Khoa Công nghệ Thông tin - VLTECH" userId="101068a6-915f-4420-8228-af2e167f3950" providerId="ADAL" clId="{E61CB77D-5B88-45D8-8CD8-96023D1FE401}" dt="2023-09-05T04:47:05.180" v="52" actId="47"/>
        <pc:sldMkLst>
          <pc:docMk/>
          <pc:sldMk cId="66762303" sldId="876"/>
        </pc:sldMkLst>
      </pc:sldChg>
      <pc:sldChg chg="add">
        <pc:chgData name="Nguyễn Minh Tân - Khoa Công nghệ Thông tin - VLTECH" userId="101068a6-915f-4420-8228-af2e167f3950" providerId="ADAL" clId="{E61CB77D-5B88-45D8-8CD8-96023D1FE401}" dt="2023-09-05T04:47:14.543" v="53"/>
        <pc:sldMkLst>
          <pc:docMk/>
          <pc:sldMk cId="993783033" sldId="876"/>
        </pc:sldMkLst>
      </pc:sldChg>
      <pc:sldChg chg="modSp add modNotes">
        <pc:chgData name="Nguyễn Minh Tân - Khoa Công nghệ Thông tin - VLTECH" userId="101068a6-915f-4420-8228-af2e167f3950" providerId="ADAL" clId="{E61CB77D-5B88-45D8-8CD8-96023D1FE401}" dt="2023-09-05T04:47:27.764" v="55" actId="1076"/>
        <pc:sldMkLst>
          <pc:docMk/>
          <pc:sldMk cId="2449033434" sldId="877"/>
        </pc:sldMkLst>
        <pc:picChg chg="mod">
          <ac:chgData name="Nguyễn Minh Tân - Khoa Công nghệ Thông tin - VLTECH" userId="101068a6-915f-4420-8228-af2e167f3950" providerId="ADAL" clId="{E61CB77D-5B88-45D8-8CD8-96023D1FE401}" dt="2023-09-05T04:47:27.764" v="55" actId="1076"/>
          <ac:picMkLst>
            <pc:docMk/>
            <pc:sldMk cId="2449033434" sldId="877"/>
            <ac:picMk id="4" creationId="{00000000-0000-0000-0000-000000000000}"/>
          </ac:picMkLst>
        </pc:picChg>
        <pc:picChg chg="mod">
          <ac:chgData name="Nguyễn Minh Tân - Khoa Công nghệ Thông tin - VLTECH" userId="101068a6-915f-4420-8228-af2e167f3950" providerId="ADAL" clId="{E61CB77D-5B88-45D8-8CD8-96023D1FE401}" dt="2023-09-05T04:47:27.764" v="55" actId="1076"/>
          <ac:picMkLst>
            <pc:docMk/>
            <pc:sldMk cId="2449033434" sldId="877"/>
            <ac:picMk id="5" creationId="{00000000-0000-0000-0000-000000000000}"/>
          </ac:picMkLst>
        </pc:picChg>
      </pc:sldChg>
      <pc:sldChg chg="del">
        <pc:chgData name="Nguyễn Minh Tân - Khoa Công nghệ Thông tin - VLTECH" userId="101068a6-915f-4420-8228-af2e167f3950" providerId="ADAL" clId="{E61CB77D-5B88-45D8-8CD8-96023D1FE401}" dt="2023-09-05T04:47:05.180" v="52" actId="47"/>
        <pc:sldMkLst>
          <pc:docMk/>
          <pc:sldMk cId="3173303460" sldId="877"/>
        </pc:sldMkLst>
      </pc:sldChg>
      <pc:sldChg chg="del">
        <pc:chgData name="Nguyễn Minh Tân - Khoa Công nghệ Thông tin - VLTECH" userId="101068a6-915f-4420-8228-af2e167f3950" providerId="ADAL" clId="{E61CB77D-5B88-45D8-8CD8-96023D1FE401}" dt="2023-09-05T04:47:05.180" v="52" actId="47"/>
        <pc:sldMkLst>
          <pc:docMk/>
          <pc:sldMk cId="12330533" sldId="878"/>
        </pc:sldMkLst>
      </pc:sldChg>
      <pc:sldChg chg="add">
        <pc:chgData name="Nguyễn Minh Tân - Khoa Công nghệ Thông tin - VLTECH" userId="101068a6-915f-4420-8228-af2e167f3950" providerId="ADAL" clId="{E61CB77D-5B88-45D8-8CD8-96023D1FE401}" dt="2023-09-05T04:47:14.543" v="53"/>
        <pc:sldMkLst>
          <pc:docMk/>
          <pc:sldMk cId="816010210" sldId="878"/>
        </pc:sldMkLst>
      </pc:sldChg>
      <pc:sldChg chg="add">
        <pc:chgData name="Nguyễn Minh Tân - Khoa Công nghệ Thông tin - VLTECH" userId="101068a6-915f-4420-8228-af2e167f3950" providerId="ADAL" clId="{E61CB77D-5B88-45D8-8CD8-96023D1FE401}" dt="2023-09-05T04:47:14.543" v="53"/>
        <pc:sldMkLst>
          <pc:docMk/>
          <pc:sldMk cId="2270678276" sldId="879"/>
        </pc:sldMkLst>
      </pc:sldChg>
      <pc:sldChg chg="add">
        <pc:chgData name="Nguyễn Minh Tân - Khoa Công nghệ Thông tin - VLTECH" userId="101068a6-915f-4420-8228-af2e167f3950" providerId="ADAL" clId="{E61CB77D-5B88-45D8-8CD8-96023D1FE401}" dt="2023-09-05T04:47:14.543" v="53"/>
        <pc:sldMkLst>
          <pc:docMk/>
          <pc:sldMk cId="428448093" sldId="880"/>
        </pc:sldMkLst>
      </pc:sldChg>
      <pc:sldChg chg="add">
        <pc:chgData name="Nguyễn Minh Tân - Khoa Công nghệ Thông tin - VLTECH" userId="101068a6-915f-4420-8228-af2e167f3950" providerId="ADAL" clId="{E61CB77D-5B88-45D8-8CD8-96023D1FE401}" dt="2023-09-05T04:47:14.543" v="53"/>
        <pc:sldMkLst>
          <pc:docMk/>
          <pc:sldMk cId="2781065865" sldId="881"/>
        </pc:sldMkLst>
      </pc:sldChg>
      <pc:sldChg chg="del">
        <pc:chgData name="Nguyễn Minh Tân - Khoa Công nghệ Thông tin - VLTECH" userId="101068a6-915f-4420-8228-af2e167f3950" providerId="ADAL" clId="{E61CB77D-5B88-45D8-8CD8-96023D1FE401}" dt="2023-09-05T04:47:05.180" v="52" actId="47"/>
        <pc:sldMkLst>
          <pc:docMk/>
          <pc:sldMk cId="3672521464" sldId="881"/>
        </pc:sldMkLst>
      </pc:sldChg>
      <pc:sldChg chg="modSp add mod">
        <pc:chgData name="Nguyễn Minh Tân - Khoa Công nghệ Thông tin - VLTECH" userId="101068a6-915f-4420-8228-af2e167f3950" providerId="ADAL" clId="{E61CB77D-5B88-45D8-8CD8-96023D1FE401}" dt="2023-09-05T04:47:52.952" v="57" actId="1076"/>
        <pc:sldMkLst>
          <pc:docMk/>
          <pc:sldMk cId="3690635419" sldId="882"/>
        </pc:sldMkLst>
        <pc:spChg chg="mod">
          <ac:chgData name="Nguyễn Minh Tân - Khoa Công nghệ Thông tin - VLTECH" userId="101068a6-915f-4420-8228-af2e167f3950" providerId="ADAL" clId="{E61CB77D-5B88-45D8-8CD8-96023D1FE401}" dt="2023-09-05T04:47:50.990" v="56" actId="1076"/>
          <ac:spMkLst>
            <pc:docMk/>
            <pc:sldMk cId="3690635419" sldId="882"/>
            <ac:spMk id="9219" creationId="{00000000-0000-0000-0000-000000000000}"/>
          </ac:spMkLst>
        </pc:spChg>
        <pc:picChg chg="mod">
          <ac:chgData name="Nguyễn Minh Tân - Khoa Công nghệ Thông tin - VLTECH" userId="101068a6-915f-4420-8228-af2e167f3950" providerId="ADAL" clId="{E61CB77D-5B88-45D8-8CD8-96023D1FE401}" dt="2023-09-05T04:47:52.952" v="57" actId="1076"/>
          <ac:picMkLst>
            <pc:docMk/>
            <pc:sldMk cId="3690635419" sldId="882"/>
            <ac:picMk id="2" creationId="{00000000-0000-0000-0000-000000000000}"/>
          </ac:picMkLst>
        </pc:picChg>
      </pc:sldChg>
      <pc:sldChg chg="del">
        <pc:chgData name="Nguyễn Minh Tân - Khoa Công nghệ Thông tin - VLTECH" userId="101068a6-915f-4420-8228-af2e167f3950" providerId="ADAL" clId="{E61CB77D-5B88-45D8-8CD8-96023D1FE401}" dt="2023-09-05T04:47:05.180" v="52" actId="47"/>
        <pc:sldMkLst>
          <pc:docMk/>
          <pc:sldMk cId="4176095037" sldId="882"/>
        </pc:sldMkLst>
      </pc:sldChg>
      <pc:sldChg chg="modSp add mod">
        <pc:chgData name="Nguyễn Minh Tân - Khoa Công nghệ Thông tin - VLTECH" userId="101068a6-915f-4420-8228-af2e167f3950" providerId="ADAL" clId="{E61CB77D-5B88-45D8-8CD8-96023D1FE401}" dt="2023-09-05T04:47:57.622" v="58" actId="1076"/>
        <pc:sldMkLst>
          <pc:docMk/>
          <pc:sldMk cId="2623998199" sldId="883"/>
        </pc:sldMkLst>
        <pc:spChg chg="mod">
          <ac:chgData name="Nguyễn Minh Tân - Khoa Công nghệ Thông tin - VLTECH" userId="101068a6-915f-4420-8228-af2e167f3950" providerId="ADAL" clId="{E61CB77D-5B88-45D8-8CD8-96023D1FE401}" dt="2023-09-05T04:47:57.622" v="58" actId="1076"/>
          <ac:spMkLst>
            <pc:docMk/>
            <pc:sldMk cId="2623998199" sldId="883"/>
            <ac:spMk id="2" creationId="{00000000-0000-0000-0000-000000000000}"/>
          </ac:spMkLst>
        </pc:spChg>
      </pc:sldChg>
      <pc:sldChg chg="del">
        <pc:chgData name="Nguyễn Minh Tân - Khoa Công nghệ Thông tin - VLTECH" userId="101068a6-915f-4420-8228-af2e167f3950" providerId="ADAL" clId="{E61CB77D-5B88-45D8-8CD8-96023D1FE401}" dt="2023-09-05T04:47:05.180" v="52" actId="47"/>
        <pc:sldMkLst>
          <pc:docMk/>
          <pc:sldMk cId="3783546550" sldId="883"/>
        </pc:sldMkLst>
      </pc:sldChg>
      <pc:sldChg chg="del">
        <pc:chgData name="Nguyễn Minh Tân - Khoa Công nghệ Thông tin - VLTECH" userId="101068a6-915f-4420-8228-af2e167f3950" providerId="ADAL" clId="{E61CB77D-5B88-45D8-8CD8-96023D1FE401}" dt="2023-09-05T04:47:05.180" v="52" actId="47"/>
        <pc:sldMkLst>
          <pc:docMk/>
          <pc:sldMk cId="2325266051" sldId="884"/>
        </pc:sldMkLst>
      </pc:sldChg>
      <pc:sldChg chg="add">
        <pc:chgData name="Nguyễn Minh Tân - Khoa Công nghệ Thông tin - VLTECH" userId="101068a6-915f-4420-8228-af2e167f3950" providerId="ADAL" clId="{E61CB77D-5B88-45D8-8CD8-96023D1FE401}" dt="2023-09-05T04:47:14.543" v="53"/>
        <pc:sldMkLst>
          <pc:docMk/>
          <pc:sldMk cId="2785589199" sldId="884"/>
        </pc:sldMkLst>
      </pc:sldChg>
      <pc:sldChg chg="modSp add modNotes">
        <pc:chgData name="Nguyễn Minh Tân - Khoa Công nghệ Thông tin - VLTECH" userId="101068a6-915f-4420-8228-af2e167f3950" providerId="ADAL" clId="{E61CB77D-5B88-45D8-8CD8-96023D1FE401}" dt="2023-09-05T04:48:03.129" v="59" actId="1076"/>
        <pc:sldMkLst>
          <pc:docMk/>
          <pc:sldMk cId="3222560504" sldId="885"/>
        </pc:sldMkLst>
        <pc:picChg chg="mod">
          <ac:chgData name="Nguyễn Minh Tân - Khoa Công nghệ Thông tin - VLTECH" userId="101068a6-915f-4420-8228-af2e167f3950" providerId="ADAL" clId="{E61CB77D-5B88-45D8-8CD8-96023D1FE401}" dt="2023-09-05T04:48:03.129" v="59" actId="1076"/>
          <ac:picMkLst>
            <pc:docMk/>
            <pc:sldMk cId="3222560504" sldId="885"/>
            <ac:picMk id="4"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61860631" sldId="886"/>
        </pc:sldMkLst>
      </pc:sldChg>
      <pc:sldChg chg="del">
        <pc:chgData name="Nguyễn Minh Tân - Khoa Công nghệ Thông tin - VLTECH" userId="101068a6-915f-4420-8228-af2e167f3950" providerId="ADAL" clId="{E61CB77D-5B88-45D8-8CD8-96023D1FE401}" dt="2023-09-05T04:47:05.180" v="52" actId="47"/>
        <pc:sldMkLst>
          <pc:docMk/>
          <pc:sldMk cId="644267538" sldId="886"/>
        </pc:sldMkLst>
      </pc:sldChg>
      <pc:sldChg chg="add">
        <pc:chgData name="Nguyễn Minh Tân - Khoa Công nghệ Thông tin - VLTECH" userId="101068a6-915f-4420-8228-af2e167f3950" providerId="ADAL" clId="{E61CB77D-5B88-45D8-8CD8-96023D1FE401}" dt="2023-09-05T04:47:14.543" v="53"/>
        <pc:sldMkLst>
          <pc:docMk/>
          <pc:sldMk cId="1033452322" sldId="887"/>
        </pc:sldMkLst>
      </pc:sldChg>
      <pc:sldChg chg="del">
        <pc:chgData name="Nguyễn Minh Tân - Khoa Công nghệ Thông tin - VLTECH" userId="101068a6-915f-4420-8228-af2e167f3950" providerId="ADAL" clId="{E61CB77D-5B88-45D8-8CD8-96023D1FE401}" dt="2023-09-05T04:47:05.180" v="52" actId="47"/>
        <pc:sldMkLst>
          <pc:docMk/>
          <pc:sldMk cId="3255655752" sldId="887"/>
        </pc:sldMkLst>
      </pc:sldChg>
      <pc:sldChg chg="add">
        <pc:chgData name="Nguyễn Minh Tân - Khoa Công nghệ Thông tin - VLTECH" userId="101068a6-915f-4420-8228-af2e167f3950" providerId="ADAL" clId="{E61CB77D-5B88-45D8-8CD8-96023D1FE401}" dt="2023-09-05T04:47:14.543" v="53"/>
        <pc:sldMkLst>
          <pc:docMk/>
          <pc:sldMk cId="498663548" sldId="888"/>
        </pc:sldMkLst>
      </pc:sldChg>
      <pc:sldChg chg="modSp add mod">
        <pc:chgData name="Nguyễn Minh Tân - Khoa Công nghệ Thông tin - VLTECH" userId="101068a6-915f-4420-8228-af2e167f3950" providerId="ADAL" clId="{E61CB77D-5B88-45D8-8CD8-96023D1FE401}" dt="2023-09-05T04:48:12.580" v="60" actId="1076"/>
        <pc:sldMkLst>
          <pc:docMk/>
          <pc:sldMk cId="4001835213" sldId="889"/>
        </pc:sldMkLst>
        <pc:picChg chg="mod">
          <ac:chgData name="Nguyễn Minh Tân - Khoa Công nghệ Thông tin - VLTECH" userId="101068a6-915f-4420-8228-af2e167f3950" providerId="ADAL" clId="{E61CB77D-5B88-45D8-8CD8-96023D1FE401}" dt="2023-09-05T04:48:12.580" v="60" actId="1076"/>
          <ac:picMkLst>
            <pc:docMk/>
            <pc:sldMk cId="4001835213" sldId="889"/>
            <ac:picMk id="3" creationId="{00000000-0000-0000-0000-000000000000}"/>
          </ac:picMkLst>
        </pc:picChg>
      </pc:sldChg>
      <pc:sldChg chg="modSp add mod">
        <pc:chgData name="Nguyễn Minh Tân - Khoa Công nghệ Thông tin - VLTECH" userId="101068a6-915f-4420-8228-af2e167f3950" providerId="ADAL" clId="{E61CB77D-5B88-45D8-8CD8-96023D1FE401}" dt="2023-09-05T04:48:18.640" v="62" actId="1076"/>
        <pc:sldMkLst>
          <pc:docMk/>
          <pc:sldMk cId="4078784891" sldId="890"/>
        </pc:sldMkLst>
        <pc:picChg chg="mod">
          <ac:chgData name="Nguyễn Minh Tân - Khoa Công nghệ Thông tin - VLTECH" userId="101068a6-915f-4420-8228-af2e167f3950" providerId="ADAL" clId="{E61CB77D-5B88-45D8-8CD8-96023D1FE401}" dt="2023-09-05T04:48:18.640" v="62" actId="1076"/>
          <ac:picMkLst>
            <pc:docMk/>
            <pc:sldMk cId="4078784891" sldId="890"/>
            <ac:picMk id="3" creationId="{00000000-0000-0000-0000-000000000000}"/>
          </ac:picMkLst>
        </pc:picChg>
        <pc:picChg chg="mod">
          <ac:chgData name="Nguyễn Minh Tân - Khoa Công nghệ Thông tin - VLTECH" userId="101068a6-915f-4420-8228-af2e167f3950" providerId="ADAL" clId="{E61CB77D-5B88-45D8-8CD8-96023D1FE401}" dt="2023-09-05T04:48:16.829" v="61" actId="1076"/>
          <ac:picMkLst>
            <pc:docMk/>
            <pc:sldMk cId="4078784891" sldId="890"/>
            <ac:picMk id="4" creationId="{00000000-0000-0000-0000-000000000000}"/>
          </ac:picMkLst>
        </pc:picChg>
      </pc:sldChg>
      <pc:sldChg chg="modSp add mod">
        <pc:chgData name="Nguyễn Minh Tân - Khoa Công nghệ Thông tin - VLTECH" userId="101068a6-915f-4420-8228-af2e167f3950" providerId="ADAL" clId="{E61CB77D-5B88-45D8-8CD8-96023D1FE401}" dt="2023-09-05T04:48:26.666" v="64" actId="1076"/>
        <pc:sldMkLst>
          <pc:docMk/>
          <pc:sldMk cId="754553003" sldId="891"/>
        </pc:sldMkLst>
        <pc:spChg chg="mod">
          <ac:chgData name="Nguyễn Minh Tân - Khoa Công nghệ Thông tin - VLTECH" userId="101068a6-915f-4420-8228-af2e167f3950" providerId="ADAL" clId="{E61CB77D-5B88-45D8-8CD8-96023D1FE401}" dt="2023-09-05T04:48:24.747" v="63" actId="1076"/>
          <ac:spMkLst>
            <pc:docMk/>
            <pc:sldMk cId="754553003" sldId="891"/>
            <ac:spMk id="9219" creationId="{00000000-0000-0000-0000-000000000000}"/>
          </ac:spMkLst>
        </pc:spChg>
        <pc:picChg chg="mod">
          <ac:chgData name="Nguyễn Minh Tân - Khoa Công nghệ Thông tin - VLTECH" userId="101068a6-915f-4420-8228-af2e167f3950" providerId="ADAL" clId="{E61CB77D-5B88-45D8-8CD8-96023D1FE401}" dt="2023-09-05T04:48:26.666" v="64" actId="1076"/>
          <ac:picMkLst>
            <pc:docMk/>
            <pc:sldMk cId="754553003" sldId="891"/>
            <ac:picMk id="2"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681503980" sldId="892"/>
        </pc:sldMkLst>
      </pc:sldChg>
      <pc:sldChg chg="modSp add mod">
        <pc:chgData name="Nguyễn Minh Tân - Khoa Công nghệ Thông tin - VLTECH" userId="101068a6-915f-4420-8228-af2e167f3950" providerId="ADAL" clId="{E61CB77D-5B88-45D8-8CD8-96023D1FE401}" dt="2023-09-05T04:48:34.714" v="66" actId="1076"/>
        <pc:sldMkLst>
          <pc:docMk/>
          <pc:sldMk cId="3111620248" sldId="893"/>
        </pc:sldMkLst>
        <pc:spChg chg="mod">
          <ac:chgData name="Nguyễn Minh Tân - Khoa Công nghệ Thông tin - VLTECH" userId="101068a6-915f-4420-8228-af2e167f3950" providerId="ADAL" clId="{E61CB77D-5B88-45D8-8CD8-96023D1FE401}" dt="2023-09-05T04:48:33.131" v="65" actId="1076"/>
          <ac:spMkLst>
            <pc:docMk/>
            <pc:sldMk cId="3111620248" sldId="893"/>
            <ac:spMk id="9219" creationId="{00000000-0000-0000-0000-000000000000}"/>
          </ac:spMkLst>
        </pc:spChg>
        <pc:picChg chg="mod">
          <ac:chgData name="Nguyễn Minh Tân - Khoa Công nghệ Thông tin - VLTECH" userId="101068a6-915f-4420-8228-af2e167f3950" providerId="ADAL" clId="{E61CB77D-5B88-45D8-8CD8-96023D1FE401}" dt="2023-09-05T04:48:34.714" v="66" actId="1076"/>
          <ac:picMkLst>
            <pc:docMk/>
            <pc:sldMk cId="3111620248" sldId="893"/>
            <ac:picMk id="3"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985175147" sldId="894"/>
        </pc:sldMkLst>
      </pc:sldChg>
      <pc:sldChg chg="add">
        <pc:chgData name="Nguyễn Minh Tân - Khoa Công nghệ Thông tin - VLTECH" userId="101068a6-915f-4420-8228-af2e167f3950" providerId="ADAL" clId="{E61CB77D-5B88-45D8-8CD8-96023D1FE401}" dt="2023-09-05T04:47:14.543" v="53"/>
        <pc:sldMkLst>
          <pc:docMk/>
          <pc:sldMk cId="3387433667" sldId="895"/>
        </pc:sldMkLst>
      </pc:sldChg>
      <pc:sldChg chg="modSp add mod">
        <pc:chgData name="Nguyễn Minh Tân - Khoa Công nghệ Thông tin - VLTECH" userId="101068a6-915f-4420-8228-af2e167f3950" providerId="ADAL" clId="{E61CB77D-5B88-45D8-8CD8-96023D1FE401}" dt="2023-09-05T04:48:47.655" v="68" actId="1076"/>
        <pc:sldMkLst>
          <pc:docMk/>
          <pc:sldMk cId="1648921141" sldId="896"/>
        </pc:sldMkLst>
        <pc:picChg chg="mod">
          <ac:chgData name="Nguyễn Minh Tân - Khoa Công nghệ Thông tin - VLTECH" userId="101068a6-915f-4420-8228-af2e167f3950" providerId="ADAL" clId="{E61CB77D-5B88-45D8-8CD8-96023D1FE401}" dt="2023-09-05T04:48:47.655" v="68" actId="1076"/>
          <ac:picMkLst>
            <pc:docMk/>
            <pc:sldMk cId="1648921141" sldId="896"/>
            <ac:picMk id="3" creationId="{00000000-0000-0000-0000-000000000000}"/>
          </ac:picMkLst>
        </pc:picChg>
      </pc:sldChg>
      <pc:sldChg chg="modSp add modNotes">
        <pc:chgData name="Nguyễn Minh Tân - Khoa Công nghệ Thông tin - VLTECH" userId="101068a6-915f-4420-8228-af2e167f3950" providerId="ADAL" clId="{E61CB77D-5B88-45D8-8CD8-96023D1FE401}" dt="2023-09-05T04:49:03.066" v="72" actId="1076"/>
        <pc:sldMkLst>
          <pc:docMk/>
          <pc:sldMk cId="1338472788" sldId="897"/>
        </pc:sldMkLst>
        <pc:picChg chg="mod">
          <ac:chgData name="Nguyễn Minh Tân - Khoa Công nghệ Thông tin - VLTECH" userId="101068a6-915f-4420-8228-af2e167f3950" providerId="ADAL" clId="{E61CB77D-5B88-45D8-8CD8-96023D1FE401}" dt="2023-09-05T04:49:03.066" v="72" actId="1076"/>
          <ac:picMkLst>
            <pc:docMk/>
            <pc:sldMk cId="1338472788" sldId="897"/>
            <ac:picMk id="4"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421809776" sldId="898"/>
        </pc:sldMkLst>
      </pc:sldChg>
      <pc:sldChg chg="modSp add mod">
        <pc:chgData name="Nguyễn Minh Tân - Khoa Công nghệ Thông tin - VLTECH" userId="101068a6-915f-4420-8228-af2e167f3950" providerId="ADAL" clId="{E61CB77D-5B88-45D8-8CD8-96023D1FE401}" dt="2023-09-05T04:49:09.703" v="73" actId="1076"/>
        <pc:sldMkLst>
          <pc:docMk/>
          <pc:sldMk cId="1469073785" sldId="899"/>
        </pc:sldMkLst>
        <pc:spChg chg="mod">
          <ac:chgData name="Nguyễn Minh Tân - Khoa Công nghệ Thông tin - VLTECH" userId="101068a6-915f-4420-8228-af2e167f3950" providerId="ADAL" clId="{E61CB77D-5B88-45D8-8CD8-96023D1FE401}" dt="2023-09-05T04:49:09.703" v="73" actId="1076"/>
          <ac:spMkLst>
            <pc:docMk/>
            <pc:sldMk cId="1469073785" sldId="899"/>
            <ac:spMk id="9219" creationId="{00000000-0000-0000-0000-000000000000}"/>
          </ac:spMkLst>
        </pc:spChg>
        <pc:picChg chg="mod">
          <ac:chgData name="Nguyễn Minh Tân - Khoa Công nghệ Thông tin - VLTECH" userId="101068a6-915f-4420-8228-af2e167f3950" providerId="ADAL" clId="{E61CB77D-5B88-45D8-8CD8-96023D1FE401}" dt="2023-09-05T04:49:09.703" v="73" actId="1076"/>
          <ac:picMkLst>
            <pc:docMk/>
            <pc:sldMk cId="1469073785" sldId="899"/>
            <ac:picMk id="2" creationId="{00000000-0000-0000-0000-000000000000}"/>
          </ac:picMkLst>
        </pc:picChg>
      </pc:sldChg>
      <pc:sldChg chg="modSp add mod">
        <pc:chgData name="Nguyễn Minh Tân - Khoa Công nghệ Thông tin - VLTECH" userId="101068a6-915f-4420-8228-af2e167f3950" providerId="ADAL" clId="{E61CB77D-5B88-45D8-8CD8-96023D1FE401}" dt="2023-09-05T04:49:19.326" v="75" actId="1076"/>
        <pc:sldMkLst>
          <pc:docMk/>
          <pc:sldMk cId="2057337024" sldId="900"/>
        </pc:sldMkLst>
        <pc:spChg chg="mod">
          <ac:chgData name="Nguyễn Minh Tân - Khoa Công nghệ Thông tin - VLTECH" userId="101068a6-915f-4420-8228-af2e167f3950" providerId="ADAL" clId="{E61CB77D-5B88-45D8-8CD8-96023D1FE401}" dt="2023-09-05T04:49:19.326" v="75" actId="1076"/>
          <ac:spMkLst>
            <pc:docMk/>
            <pc:sldMk cId="2057337024" sldId="900"/>
            <ac:spMk id="9219" creationId="{00000000-0000-0000-0000-000000000000}"/>
          </ac:spMkLst>
        </pc:spChg>
        <pc:picChg chg="mod">
          <ac:chgData name="Nguyễn Minh Tân - Khoa Công nghệ Thông tin - VLTECH" userId="101068a6-915f-4420-8228-af2e167f3950" providerId="ADAL" clId="{E61CB77D-5B88-45D8-8CD8-96023D1FE401}" dt="2023-09-05T04:49:16.893" v="74" actId="1076"/>
          <ac:picMkLst>
            <pc:docMk/>
            <pc:sldMk cId="2057337024" sldId="900"/>
            <ac:picMk id="2"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669473762" sldId="901"/>
        </pc:sldMkLst>
      </pc:sldChg>
      <pc:sldChg chg="modSp add">
        <pc:chgData name="Nguyễn Minh Tân - Khoa Công nghệ Thông tin - VLTECH" userId="101068a6-915f-4420-8228-af2e167f3950" providerId="ADAL" clId="{E61CB77D-5B88-45D8-8CD8-96023D1FE401}" dt="2023-09-05T04:49:23.450" v="76" actId="1076"/>
        <pc:sldMkLst>
          <pc:docMk/>
          <pc:sldMk cId="771410936" sldId="902"/>
        </pc:sldMkLst>
        <pc:picChg chg="mod">
          <ac:chgData name="Nguyễn Minh Tân - Khoa Công nghệ Thông tin - VLTECH" userId="101068a6-915f-4420-8228-af2e167f3950" providerId="ADAL" clId="{E61CB77D-5B88-45D8-8CD8-96023D1FE401}" dt="2023-09-05T04:49:23.450" v="76" actId="1076"/>
          <ac:picMkLst>
            <pc:docMk/>
            <pc:sldMk cId="771410936" sldId="902"/>
            <ac:picMk id="5" creationId="{00000000-0000-0000-0000-000000000000}"/>
          </ac:picMkLst>
        </pc:picChg>
      </pc:sldChg>
      <pc:sldChg chg="modSp add mod modNotes">
        <pc:chgData name="Nguyễn Minh Tân - Khoa Công nghệ Thông tin - VLTECH" userId="101068a6-915f-4420-8228-af2e167f3950" providerId="ADAL" clId="{E61CB77D-5B88-45D8-8CD8-96023D1FE401}" dt="2023-09-05T04:49:31.168" v="78" actId="1076"/>
        <pc:sldMkLst>
          <pc:docMk/>
          <pc:sldMk cId="2951317862" sldId="903"/>
        </pc:sldMkLst>
        <pc:spChg chg="mod">
          <ac:chgData name="Nguyễn Minh Tân - Khoa Công nghệ Thông tin - VLTECH" userId="101068a6-915f-4420-8228-af2e167f3950" providerId="ADAL" clId="{E61CB77D-5B88-45D8-8CD8-96023D1FE401}" dt="2023-09-05T04:49:28.526" v="77" actId="1076"/>
          <ac:spMkLst>
            <pc:docMk/>
            <pc:sldMk cId="2951317862" sldId="903"/>
            <ac:spMk id="9219" creationId="{00000000-0000-0000-0000-000000000000}"/>
          </ac:spMkLst>
        </pc:spChg>
        <pc:picChg chg="mod">
          <ac:chgData name="Nguyễn Minh Tân - Khoa Công nghệ Thông tin - VLTECH" userId="101068a6-915f-4420-8228-af2e167f3950" providerId="ADAL" clId="{E61CB77D-5B88-45D8-8CD8-96023D1FE401}" dt="2023-09-05T04:49:31.168" v="78" actId="1076"/>
          <ac:picMkLst>
            <pc:docMk/>
            <pc:sldMk cId="2951317862" sldId="903"/>
            <ac:picMk id="5"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2417319324" sldId="904"/>
        </pc:sldMkLst>
      </pc:sldChg>
      <pc:sldChg chg="add">
        <pc:chgData name="Nguyễn Minh Tân - Khoa Công nghệ Thông tin - VLTECH" userId="101068a6-915f-4420-8228-af2e167f3950" providerId="ADAL" clId="{E61CB77D-5B88-45D8-8CD8-96023D1FE401}" dt="2023-09-05T04:47:14.543" v="53"/>
        <pc:sldMkLst>
          <pc:docMk/>
          <pc:sldMk cId="2038794988" sldId="907"/>
        </pc:sldMkLst>
      </pc:sldChg>
      <pc:sldChg chg="modSp add mod">
        <pc:chgData name="Nguyễn Minh Tân - Khoa Công nghệ Thông tin - VLTECH" userId="101068a6-915f-4420-8228-af2e167f3950" providerId="ADAL" clId="{E61CB77D-5B88-45D8-8CD8-96023D1FE401}" dt="2023-09-05T04:48:56.626" v="70" actId="1076"/>
        <pc:sldMkLst>
          <pc:docMk/>
          <pc:sldMk cId="1168743547" sldId="908"/>
        </pc:sldMkLst>
        <pc:spChg chg="mod">
          <ac:chgData name="Nguyễn Minh Tân - Khoa Công nghệ Thông tin - VLTECH" userId="101068a6-915f-4420-8228-af2e167f3950" providerId="ADAL" clId="{E61CB77D-5B88-45D8-8CD8-96023D1FE401}" dt="2023-09-05T04:48:54.692" v="69" actId="1076"/>
          <ac:spMkLst>
            <pc:docMk/>
            <pc:sldMk cId="1168743547" sldId="908"/>
            <ac:spMk id="9219" creationId="{00000000-0000-0000-0000-000000000000}"/>
          </ac:spMkLst>
        </pc:spChg>
        <pc:picChg chg="mod">
          <ac:chgData name="Nguyễn Minh Tân - Khoa Công nghệ Thông tin - VLTECH" userId="101068a6-915f-4420-8228-af2e167f3950" providerId="ADAL" clId="{E61CB77D-5B88-45D8-8CD8-96023D1FE401}" dt="2023-09-05T04:48:56.626" v="70" actId="1076"/>
          <ac:picMkLst>
            <pc:docMk/>
            <pc:sldMk cId="1168743547" sldId="908"/>
            <ac:picMk id="2" creationId="{00000000-0000-0000-0000-000000000000}"/>
          </ac:picMkLst>
        </pc:picChg>
      </pc:sldChg>
      <pc:sldMasterChg chg="delSldLayout">
        <pc:chgData name="Nguyễn Minh Tân - Khoa Công nghệ Thông tin - VLTECH" userId="101068a6-915f-4420-8228-af2e167f3950" providerId="ADAL" clId="{E61CB77D-5B88-45D8-8CD8-96023D1FE401}" dt="2023-09-05T04:47:05.180" v="52" actId="47"/>
        <pc:sldMasterMkLst>
          <pc:docMk/>
          <pc:sldMasterMk cId="464241476" sldId="2147483660"/>
        </pc:sldMasterMkLst>
        <pc:sldLayoutChg chg="del">
          <pc:chgData name="Nguyễn Minh Tân - Khoa Công nghệ Thông tin - VLTECH" userId="101068a6-915f-4420-8228-af2e167f3950" providerId="ADAL" clId="{E61CB77D-5B88-45D8-8CD8-96023D1FE401}" dt="2023-09-05T04:47:05.180" v="52" actId="47"/>
          <pc:sldLayoutMkLst>
            <pc:docMk/>
            <pc:sldMasterMk cId="464241476" sldId="2147483660"/>
            <pc:sldLayoutMk cId="2792630841" sldId="2147483671"/>
          </pc:sldLayoutMkLst>
        </pc:sldLayoutChg>
      </pc:sldMasterChg>
    </pc:docChg>
  </pc:docChgLst>
  <pc:docChgLst>
    <pc:chgData name="Nguyen Van Trung" userId="489571c6-8ba5-4f05-9b07-0f8a8ce47714" providerId="ADAL" clId="{16867486-EA68-4AF5-A522-9CAD6CD974A0}"/>
    <pc:docChg chg="undo custSel addSld delSld modSld">
      <pc:chgData name="Nguyen Van Trung" userId="489571c6-8ba5-4f05-9b07-0f8a8ce47714" providerId="ADAL" clId="{16867486-EA68-4AF5-A522-9CAD6CD974A0}" dt="2020-08-27T04:40:55.097" v="4200" actId="1036"/>
      <pc:docMkLst>
        <pc:docMk/>
      </pc:docMkLst>
      <pc:sldChg chg="modSp mod">
        <pc:chgData name="Nguyen Van Trung" userId="489571c6-8ba5-4f05-9b07-0f8a8ce47714" providerId="ADAL" clId="{16867486-EA68-4AF5-A522-9CAD6CD974A0}" dt="2020-08-27T02:54:38.684" v="217" actId="20577"/>
        <pc:sldMkLst>
          <pc:docMk/>
          <pc:sldMk cId="3671363652" sldId="285"/>
        </pc:sldMkLst>
        <pc:spChg chg="mod">
          <ac:chgData name="Nguyen Van Trung" userId="489571c6-8ba5-4f05-9b07-0f8a8ce47714" providerId="ADAL" clId="{16867486-EA68-4AF5-A522-9CAD6CD974A0}" dt="2020-08-27T02:45:51.183" v="30" actId="20577"/>
          <ac:spMkLst>
            <pc:docMk/>
            <pc:sldMk cId="3671363652" sldId="285"/>
            <ac:spMk id="7" creationId="{CEF99411-4709-4D85-A7C3-945C4791A054}"/>
          </ac:spMkLst>
        </pc:spChg>
        <pc:spChg chg="mod">
          <ac:chgData name="Nguyen Van Trung" userId="489571c6-8ba5-4f05-9b07-0f8a8ce47714" providerId="ADAL" clId="{16867486-EA68-4AF5-A522-9CAD6CD974A0}" dt="2020-08-27T02:53:38.511" v="213" actId="20577"/>
          <ac:spMkLst>
            <pc:docMk/>
            <pc:sldMk cId="3671363652" sldId="285"/>
            <ac:spMk id="12" creationId="{C9BD2F7B-3F77-4C00-A03B-0C17F27D1349}"/>
          </ac:spMkLst>
        </pc:spChg>
        <pc:spChg chg="mod">
          <ac:chgData name="Nguyen Van Trung" userId="489571c6-8ba5-4f05-9b07-0f8a8ce47714" providerId="ADAL" clId="{16867486-EA68-4AF5-A522-9CAD6CD974A0}" dt="2020-08-27T02:51:46.882" v="59" actId="20577"/>
          <ac:spMkLst>
            <pc:docMk/>
            <pc:sldMk cId="3671363652" sldId="285"/>
            <ac:spMk id="13" creationId="{CEF99411-4709-4D85-A7C3-945C4791A054}"/>
          </ac:spMkLst>
        </pc:spChg>
        <pc:spChg chg="mod">
          <ac:chgData name="Nguyen Van Trung" userId="489571c6-8ba5-4f05-9b07-0f8a8ce47714" providerId="ADAL" clId="{16867486-EA68-4AF5-A522-9CAD6CD974A0}" dt="2020-08-27T02:54:33.005" v="214" actId="20577"/>
          <ac:spMkLst>
            <pc:docMk/>
            <pc:sldMk cId="3671363652" sldId="285"/>
            <ac:spMk id="17" creationId="{C9BD2F7B-3F77-4C00-A03B-0C17F27D1349}"/>
          </ac:spMkLst>
        </pc:spChg>
        <pc:spChg chg="mod">
          <ac:chgData name="Nguyen Van Trung" userId="489571c6-8ba5-4f05-9b07-0f8a8ce47714" providerId="ADAL" clId="{16867486-EA68-4AF5-A522-9CAD6CD974A0}" dt="2020-08-27T02:52:09.850" v="99" actId="20577"/>
          <ac:spMkLst>
            <pc:docMk/>
            <pc:sldMk cId="3671363652" sldId="285"/>
            <ac:spMk id="19" creationId="{CEF99411-4709-4D85-A7C3-945C4791A054}"/>
          </ac:spMkLst>
        </pc:spChg>
        <pc:spChg chg="mod">
          <ac:chgData name="Nguyen Van Trung" userId="489571c6-8ba5-4f05-9b07-0f8a8ce47714" providerId="ADAL" clId="{16867486-EA68-4AF5-A522-9CAD6CD974A0}" dt="2020-08-27T02:54:38.684" v="217" actId="20577"/>
          <ac:spMkLst>
            <pc:docMk/>
            <pc:sldMk cId="3671363652" sldId="285"/>
            <ac:spMk id="23" creationId="{C9BD2F7B-3F77-4C00-A03B-0C17F27D1349}"/>
          </ac:spMkLst>
        </pc:spChg>
      </pc:sldChg>
      <pc:sldChg chg="addSp delSp modSp mod">
        <pc:chgData name="Nguyen Van Trung" userId="489571c6-8ba5-4f05-9b07-0f8a8ce47714" providerId="ADAL" clId="{16867486-EA68-4AF5-A522-9CAD6CD974A0}" dt="2020-08-27T04:40:55.097" v="4200" actId="1036"/>
        <pc:sldMkLst>
          <pc:docMk/>
          <pc:sldMk cId="133809529" sldId="287"/>
        </pc:sldMkLst>
        <pc:spChg chg="add mod">
          <ac:chgData name="Nguyen Van Trung" userId="489571c6-8ba5-4f05-9b07-0f8a8ce47714" providerId="ADAL" clId="{16867486-EA68-4AF5-A522-9CAD6CD974A0}" dt="2020-08-27T04:40:34.857" v="4179" actId="1035"/>
          <ac:spMkLst>
            <pc:docMk/>
            <pc:sldMk cId="133809529" sldId="287"/>
            <ac:spMk id="3" creationId="{536C90D0-5F17-45E0-BC15-FBDB7F98ECA7}"/>
          </ac:spMkLst>
        </pc:spChg>
        <pc:spChg chg="add mod">
          <ac:chgData name="Nguyen Van Trung" userId="489571c6-8ba5-4f05-9b07-0f8a8ce47714" providerId="ADAL" clId="{16867486-EA68-4AF5-A522-9CAD6CD974A0}" dt="2020-08-27T04:40:55.097" v="4200" actId="1036"/>
          <ac:spMkLst>
            <pc:docMk/>
            <pc:sldMk cId="133809529" sldId="287"/>
            <ac:spMk id="4" creationId="{3E5AA055-0E73-430F-9C36-B686DD382A31}"/>
          </ac:spMkLst>
        </pc:spChg>
        <pc:spChg chg="mod">
          <ac:chgData name="Nguyen Van Trung" userId="489571c6-8ba5-4f05-9b07-0f8a8ce47714" providerId="ADAL" clId="{16867486-EA68-4AF5-A522-9CAD6CD974A0}" dt="2020-08-27T04:40:34.857" v="4179" actId="1035"/>
          <ac:spMkLst>
            <pc:docMk/>
            <pc:sldMk cId="133809529" sldId="287"/>
            <ac:spMk id="5"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8"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11" creationId="{00000000-0000-0000-0000-000000000000}"/>
          </ac:spMkLst>
        </pc:spChg>
        <pc:spChg chg="del mod">
          <ac:chgData name="Nguyen Van Trung" userId="489571c6-8ba5-4f05-9b07-0f8a8ce47714" providerId="ADAL" clId="{16867486-EA68-4AF5-A522-9CAD6CD974A0}" dt="2020-08-27T02:57:14.301" v="337" actId="478"/>
          <ac:spMkLst>
            <pc:docMk/>
            <pc:sldMk cId="133809529" sldId="287"/>
            <ac:spMk id="14"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6"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7"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8" creationId="{00000000-0000-0000-0000-000000000000}"/>
          </ac:spMkLst>
        </pc:spChg>
        <pc:spChg chg="del">
          <ac:chgData name="Nguyen Van Trung" userId="489571c6-8ba5-4f05-9b07-0f8a8ce47714" providerId="ADAL" clId="{16867486-EA68-4AF5-A522-9CAD6CD974A0}" dt="2020-08-27T02:57:04.635" v="333" actId="478"/>
          <ac:spMkLst>
            <pc:docMk/>
            <pc:sldMk cId="133809529" sldId="287"/>
            <ac:spMk id="19"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0" creationId="{B8491679-A116-45FB-B476-597A05F60608}"/>
          </ac:spMkLst>
        </pc:spChg>
        <pc:spChg chg="del mod">
          <ac:chgData name="Nguyen Van Trung" userId="489571c6-8ba5-4f05-9b07-0f8a8ce47714" providerId="ADAL" clId="{16867486-EA68-4AF5-A522-9CAD6CD974A0}" dt="2020-08-27T02:56:56.478" v="331"/>
          <ac:spMkLst>
            <pc:docMk/>
            <pc:sldMk cId="133809529" sldId="287"/>
            <ac:spMk id="21"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2" creationId="{91B3AE46-F46C-4D82-BB36-491ECB20D03E}"/>
          </ac:spMkLst>
        </pc:spChg>
        <pc:spChg chg="add mod">
          <ac:chgData name="Nguyen Van Trung" userId="489571c6-8ba5-4f05-9b07-0f8a8ce47714" providerId="ADAL" clId="{16867486-EA68-4AF5-A522-9CAD6CD974A0}" dt="2020-08-27T03:05:35.193" v="804" actId="571"/>
          <ac:spMkLst>
            <pc:docMk/>
            <pc:sldMk cId="133809529" sldId="287"/>
            <ac:spMk id="23" creationId="{7CEC665D-D1B4-49A8-AB22-EE5854E57FEA}"/>
          </ac:spMkLst>
        </pc:spChg>
        <pc:spChg chg="add mod">
          <ac:chgData name="Nguyen Van Trung" userId="489571c6-8ba5-4f05-9b07-0f8a8ce47714" providerId="ADAL" clId="{16867486-EA68-4AF5-A522-9CAD6CD974A0}" dt="2020-08-27T03:05:35.193" v="804" actId="571"/>
          <ac:spMkLst>
            <pc:docMk/>
            <pc:sldMk cId="133809529" sldId="287"/>
            <ac:spMk id="24" creationId="{B6D54753-C7E9-4480-AE4D-49F6D70E4F85}"/>
          </ac:spMkLst>
        </pc:spChg>
        <pc:spChg chg="del">
          <ac:chgData name="Nguyen Van Trung" userId="489571c6-8ba5-4f05-9b07-0f8a8ce47714" providerId="ADAL" clId="{16867486-EA68-4AF5-A522-9CAD6CD974A0}" dt="2020-08-27T02:57:01.387" v="332" actId="478"/>
          <ac:spMkLst>
            <pc:docMk/>
            <pc:sldMk cId="133809529" sldId="287"/>
            <ac:spMk id="29" creationId="{00000000-0000-0000-0000-000000000000}"/>
          </ac:spMkLst>
        </pc:spChg>
      </pc:sldChg>
      <pc:sldChg chg="addSp delSp modSp mod">
        <pc:chgData name="Nguyen Van Trung" userId="489571c6-8ba5-4f05-9b07-0f8a8ce47714" providerId="ADAL" clId="{16867486-EA68-4AF5-A522-9CAD6CD974A0}" dt="2020-08-27T03:28:54.859" v="1532" actId="207"/>
        <pc:sldMkLst>
          <pc:docMk/>
          <pc:sldMk cId="726866880" sldId="303"/>
        </pc:sldMkLst>
        <pc:spChg chg="add del mod">
          <ac:chgData name="Nguyen Van Trung" userId="489571c6-8ba5-4f05-9b07-0f8a8ce47714" providerId="ADAL" clId="{16867486-EA68-4AF5-A522-9CAD6CD974A0}" dt="2020-08-27T03:01:34.239" v="563" actId="478"/>
          <ac:spMkLst>
            <pc:docMk/>
            <pc:sldMk cId="726866880" sldId="303"/>
            <ac:spMk id="2" creationId="{B2C30F35-5657-4236-B40A-B1B32172A1A9}"/>
          </ac:spMkLst>
        </pc:spChg>
        <pc:spChg chg="add del mod">
          <ac:chgData name="Nguyen Van Trung" userId="489571c6-8ba5-4f05-9b07-0f8a8ce47714" providerId="ADAL" clId="{16867486-EA68-4AF5-A522-9CAD6CD974A0}" dt="2020-08-27T03:01:37.584" v="564" actId="478"/>
          <ac:spMkLst>
            <pc:docMk/>
            <pc:sldMk cId="726866880" sldId="303"/>
            <ac:spMk id="3" creationId="{433E1071-3667-48A8-AABD-DA2528D40638}"/>
          </ac:spMkLst>
        </pc:spChg>
        <pc:spChg chg="del mod">
          <ac:chgData name="Nguyen Van Trung" userId="489571c6-8ba5-4f05-9b07-0f8a8ce47714" providerId="ADAL" clId="{16867486-EA68-4AF5-A522-9CAD6CD974A0}" dt="2020-08-27T03:01:30.703" v="562" actId="478"/>
          <ac:spMkLst>
            <pc:docMk/>
            <pc:sldMk cId="726866880" sldId="303"/>
            <ac:spMk id="8" creationId="{16036F8C-060D-4C9C-9E5C-185723E8EBB1}"/>
          </ac:spMkLst>
        </pc:spChg>
        <pc:spChg chg="mod">
          <ac:chgData name="Nguyen Van Trung" userId="489571c6-8ba5-4f05-9b07-0f8a8ce47714" providerId="ADAL" clId="{16867486-EA68-4AF5-A522-9CAD6CD974A0}" dt="2020-08-27T02:58:12.381" v="428" actId="20577"/>
          <ac:spMkLst>
            <pc:docMk/>
            <pc:sldMk cId="726866880" sldId="303"/>
            <ac:spMk id="21" creationId="{00000000-0000-0000-0000-000000000000}"/>
          </ac:spMkLst>
        </pc:spChg>
        <pc:spChg chg="mod">
          <ac:chgData name="Nguyen Van Trung" userId="489571c6-8ba5-4f05-9b07-0f8a8ce47714" providerId="ADAL" clId="{16867486-EA68-4AF5-A522-9CAD6CD974A0}" dt="2020-08-27T03:28:54.859" v="1532" actId="207"/>
          <ac:spMkLst>
            <pc:docMk/>
            <pc:sldMk cId="726866880" sldId="303"/>
            <ac:spMk id="62" creationId="{00000000-0000-0000-0000-000000000000}"/>
          </ac:spMkLst>
        </pc:spChg>
      </pc:sldChg>
      <pc:sldChg chg="del">
        <pc:chgData name="Nguyen Van Trung" userId="489571c6-8ba5-4f05-9b07-0f8a8ce47714" providerId="ADAL" clId="{16867486-EA68-4AF5-A522-9CAD6CD974A0}" dt="2020-08-27T03:39:25.830" v="1708" actId="47"/>
        <pc:sldMkLst>
          <pc:docMk/>
          <pc:sldMk cId="1284390171" sldId="317"/>
        </pc:sldMkLst>
      </pc:sldChg>
      <pc:sldChg chg="modSp add mod">
        <pc:chgData name="Nguyen Van Trung" userId="489571c6-8ba5-4f05-9b07-0f8a8ce47714" providerId="ADAL" clId="{16867486-EA68-4AF5-A522-9CAD6CD974A0}" dt="2020-08-27T03:28:16.655" v="1525" actId="113"/>
        <pc:sldMkLst>
          <pc:docMk/>
          <pc:sldMk cId="1902541966" sldId="320"/>
        </pc:sldMkLst>
        <pc:spChg chg="mod">
          <ac:chgData name="Nguyen Van Trung" userId="489571c6-8ba5-4f05-9b07-0f8a8ce47714" providerId="ADAL" clId="{16867486-EA68-4AF5-A522-9CAD6CD974A0}" dt="2020-08-27T03:10:47.960" v="1021" actId="20577"/>
          <ac:spMkLst>
            <pc:docMk/>
            <pc:sldMk cId="1902541966" sldId="320"/>
            <ac:spMk id="21" creationId="{00000000-0000-0000-0000-000000000000}"/>
          </ac:spMkLst>
        </pc:spChg>
        <pc:spChg chg="mod">
          <ac:chgData name="Nguyen Van Trung" userId="489571c6-8ba5-4f05-9b07-0f8a8ce47714" providerId="ADAL" clId="{16867486-EA68-4AF5-A522-9CAD6CD974A0}" dt="2020-08-27T03:28:16.655" v="1525" actId="113"/>
          <ac:spMkLst>
            <pc:docMk/>
            <pc:sldMk cId="1902541966" sldId="320"/>
            <ac:spMk id="62" creationId="{00000000-0000-0000-0000-000000000000}"/>
          </ac:spMkLst>
        </pc:spChg>
      </pc:sldChg>
      <pc:sldChg chg="modSp add mod">
        <pc:chgData name="Nguyen Van Trung" userId="489571c6-8ba5-4f05-9b07-0f8a8ce47714" providerId="ADAL" clId="{16867486-EA68-4AF5-A522-9CAD6CD974A0}" dt="2020-08-27T03:28:08.026" v="1524" actId="114"/>
        <pc:sldMkLst>
          <pc:docMk/>
          <pc:sldMk cId="2150860130" sldId="321"/>
        </pc:sldMkLst>
        <pc:spChg chg="mod">
          <ac:chgData name="Nguyen Van Trung" userId="489571c6-8ba5-4f05-9b07-0f8a8ce47714" providerId="ADAL" clId="{16867486-EA68-4AF5-A522-9CAD6CD974A0}" dt="2020-08-27T03:10:58.670" v="1041" actId="20577"/>
          <ac:spMkLst>
            <pc:docMk/>
            <pc:sldMk cId="2150860130" sldId="321"/>
            <ac:spMk id="21" creationId="{00000000-0000-0000-0000-000000000000}"/>
          </ac:spMkLst>
        </pc:spChg>
        <pc:spChg chg="mod">
          <ac:chgData name="Nguyen Van Trung" userId="489571c6-8ba5-4f05-9b07-0f8a8ce47714" providerId="ADAL" clId="{16867486-EA68-4AF5-A522-9CAD6CD974A0}" dt="2020-08-27T03:28:08.026" v="1524" actId="114"/>
          <ac:spMkLst>
            <pc:docMk/>
            <pc:sldMk cId="2150860130" sldId="321"/>
            <ac:spMk id="62" creationId="{00000000-0000-0000-0000-000000000000}"/>
          </ac:spMkLst>
        </pc:spChg>
      </pc:sldChg>
      <pc:sldChg chg="modSp add mod">
        <pc:chgData name="Nguyen Van Trung" userId="489571c6-8ba5-4f05-9b07-0f8a8ce47714" providerId="ADAL" clId="{16867486-EA68-4AF5-A522-9CAD6CD974A0}" dt="2020-08-27T03:29:40.821" v="1536" actId="20577"/>
        <pc:sldMkLst>
          <pc:docMk/>
          <pc:sldMk cId="1359902612" sldId="322"/>
        </pc:sldMkLst>
        <pc:spChg chg="mod">
          <ac:chgData name="Nguyen Van Trung" userId="489571c6-8ba5-4f05-9b07-0f8a8ce47714" providerId="ADAL" clId="{16867486-EA68-4AF5-A522-9CAD6CD974A0}" dt="2020-08-27T03:29:40.821" v="1536" actId="20577"/>
          <ac:spMkLst>
            <pc:docMk/>
            <pc:sldMk cId="1359902612" sldId="322"/>
            <ac:spMk id="21" creationId="{00000000-0000-0000-0000-000000000000}"/>
          </ac:spMkLst>
        </pc:spChg>
        <pc:spChg chg="mod">
          <ac:chgData name="Nguyen Van Trung" userId="489571c6-8ba5-4f05-9b07-0f8a8ce47714" providerId="ADAL" clId="{16867486-EA68-4AF5-A522-9CAD6CD974A0}" dt="2020-08-27T03:21:12.264" v="1248"/>
          <ac:spMkLst>
            <pc:docMk/>
            <pc:sldMk cId="1359902612" sldId="322"/>
            <ac:spMk id="22" creationId="{00000000-0000-0000-0000-000000000000}"/>
          </ac:spMkLst>
        </pc:spChg>
        <pc:spChg chg="mod">
          <ac:chgData name="Nguyen Van Trung" userId="489571c6-8ba5-4f05-9b07-0f8a8ce47714" providerId="ADAL" clId="{16867486-EA68-4AF5-A522-9CAD6CD974A0}" dt="2020-08-27T03:27:48.952" v="1521" actId="113"/>
          <ac:spMkLst>
            <pc:docMk/>
            <pc:sldMk cId="1359902612" sldId="322"/>
            <ac:spMk id="62" creationId="{00000000-0000-0000-0000-000000000000}"/>
          </ac:spMkLst>
        </pc:spChg>
        <pc:grpChg chg="mod">
          <ac:chgData name="Nguyen Van Trung" userId="489571c6-8ba5-4f05-9b07-0f8a8ce47714" providerId="ADAL" clId="{16867486-EA68-4AF5-A522-9CAD6CD974A0}" dt="2020-08-27T03:21:12.264" v="1248"/>
          <ac:grpSpMkLst>
            <pc:docMk/>
            <pc:sldMk cId="1359902612" sldId="322"/>
            <ac:grpSpMk id="20" creationId="{00000000-0000-0000-0000-000000000000}"/>
          </ac:grpSpMkLst>
        </pc:grpChg>
      </pc:sldChg>
      <pc:sldChg chg="new del">
        <pc:chgData name="Nguyen Van Trung" userId="489571c6-8ba5-4f05-9b07-0f8a8ce47714" providerId="ADAL" clId="{16867486-EA68-4AF5-A522-9CAD6CD974A0}" dt="2020-08-27T03:19:36.885" v="1238" actId="47"/>
        <pc:sldMkLst>
          <pc:docMk/>
          <pc:sldMk cId="4267368229" sldId="322"/>
        </pc:sldMkLst>
      </pc:sldChg>
      <pc:sldChg chg="modSp add mod">
        <pc:chgData name="Nguyen Van Trung" userId="489571c6-8ba5-4f05-9b07-0f8a8ce47714" providerId="ADAL" clId="{16867486-EA68-4AF5-A522-9CAD6CD974A0}" dt="2020-08-27T03:31:43.958" v="1585" actId="20577"/>
        <pc:sldMkLst>
          <pc:docMk/>
          <pc:sldMk cId="1643093092" sldId="323"/>
        </pc:sldMkLst>
        <pc:spChg chg="mod">
          <ac:chgData name="Nguyen Van Trung" userId="489571c6-8ba5-4f05-9b07-0f8a8ce47714" providerId="ADAL" clId="{16867486-EA68-4AF5-A522-9CAD6CD974A0}" dt="2020-08-27T03:30:20.307" v="1539"/>
          <ac:spMkLst>
            <pc:docMk/>
            <pc:sldMk cId="1643093092" sldId="323"/>
            <ac:spMk id="21" creationId="{00000000-0000-0000-0000-000000000000}"/>
          </ac:spMkLst>
        </pc:spChg>
        <pc:spChg chg="mod">
          <ac:chgData name="Nguyen Van Trung" userId="489571c6-8ba5-4f05-9b07-0f8a8ce47714" providerId="ADAL" clId="{16867486-EA68-4AF5-A522-9CAD6CD974A0}" dt="2020-08-27T03:30:20.307" v="1539"/>
          <ac:spMkLst>
            <pc:docMk/>
            <pc:sldMk cId="1643093092" sldId="323"/>
            <ac:spMk id="22" creationId="{00000000-0000-0000-0000-000000000000}"/>
          </ac:spMkLst>
        </pc:spChg>
        <pc:spChg chg="mod">
          <ac:chgData name="Nguyen Van Trung" userId="489571c6-8ba5-4f05-9b07-0f8a8ce47714" providerId="ADAL" clId="{16867486-EA68-4AF5-A522-9CAD6CD974A0}" dt="2020-08-27T03:31:43.958" v="1585" actId="20577"/>
          <ac:spMkLst>
            <pc:docMk/>
            <pc:sldMk cId="1643093092" sldId="323"/>
            <ac:spMk id="62" creationId="{00000000-0000-0000-0000-000000000000}"/>
          </ac:spMkLst>
        </pc:spChg>
        <pc:grpChg chg="mod">
          <ac:chgData name="Nguyen Van Trung" userId="489571c6-8ba5-4f05-9b07-0f8a8ce47714" providerId="ADAL" clId="{16867486-EA68-4AF5-A522-9CAD6CD974A0}" dt="2020-08-27T03:30:20.307" v="1539"/>
          <ac:grpSpMkLst>
            <pc:docMk/>
            <pc:sldMk cId="1643093092" sldId="323"/>
            <ac:grpSpMk id="20" creationId="{00000000-0000-0000-0000-000000000000}"/>
          </ac:grpSpMkLst>
        </pc:grpChg>
      </pc:sldChg>
      <pc:sldChg chg="modSp add mod">
        <pc:chgData name="Nguyen Van Trung" userId="489571c6-8ba5-4f05-9b07-0f8a8ce47714" providerId="ADAL" clId="{16867486-EA68-4AF5-A522-9CAD6CD974A0}" dt="2020-08-27T03:38:34.086" v="1707" actId="113"/>
        <pc:sldMkLst>
          <pc:docMk/>
          <pc:sldMk cId="3960341503" sldId="324"/>
        </pc:sldMkLst>
        <pc:spChg chg="mod">
          <ac:chgData name="Nguyen Van Trung" userId="489571c6-8ba5-4f05-9b07-0f8a8ce47714" providerId="ADAL" clId="{16867486-EA68-4AF5-A522-9CAD6CD974A0}" dt="2020-08-27T03:32:46.883" v="1590"/>
          <ac:spMkLst>
            <pc:docMk/>
            <pc:sldMk cId="3960341503" sldId="324"/>
            <ac:spMk id="21" creationId="{00000000-0000-0000-0000-000000000000}"/>
          </ac:spMkLst>
        </pc:spChg>
        <pc:spChg chg="mod">
          <ac:chgData name="Nguyen Van Trung" userId="489571c6-8ba5-4f05-9b07-0f8a8ce47714" providerId="ADAL" clId="{16867486-EA68-4AF5-A522-9CAD6CD974A0}" dt="2020-08-27T03:32:46.883" v="1590"/>
          <ac:spMkLst>
            <pc:docMk/>
            <pc:sldMk cId="3960341503" sldId="324"/>
            <ac:spMk id="22" creationId="{00000000-0000-0000-0000-000000000000}"/>
          </ac:spMkLst>
        </pc:spChg>
        <pc:spChg chg="mod">
          <ac:chgData name="Nguyen Van Trung" userId="489571c6-8ba5-4f05-9b07-0f8a8ce47714" providerId="ADAL" clId="{16867486-EA68-4AF5-A522-9CAD6CD974A0}" dt="2020-08-27T03:38:34.086" v="1707" actId="113"/>
          <ac:spMkLst>
            <pc:docMk/>
            <pc:sldMk cId="3960341503" sldId="324"/>
            <ac:spMk id="62" creationId="{00000000-0000-0000-0000-000000000000}"/>
          </ac:spMkLst>
        </pc:spChg>
        <pc:grpChg chg="mod">
          <ac:chgData name="Nguyen Van Trung" userId="489571c6-8ba5-4f05-9b07-0f8a8ce47714" providerId="ADAL" clId="{16867486-EA68-4AF5-A522-9CAD6CD974A0}" dt="2020-08-27T03:32:46.883" v="1590"/>
          <ac:grpSpMkLst>
            <pc:docMk/>
            <pc:sldMk cId="3960341503" sldId="324"/>
            <ac:grpSpMk id="20" creationId="{00000000-0000-0000-0000-000000000000}"/>
          </ac:grpSpMkLst>
        </pc:grpChg>
      </pc:sldChg>
      <pc:sldChg chg="modSp add mod">
        <pc:chgData name="Nguyen Van Trung" userId="489571c6-8ba5-4f05-9b07-0f8a8ce47714" providerId="ADAL" clId="{16867486-EA68-4AF5-A522-9CAD6CD974A0}" dt="2020-08-27T03:51:28.814" v="2192" actId="20577"/>
        <pc:sldMkLst>
          <pc:docMk/>
          <pc:sldMk cId="622941739" sldId="325"/>
        </pc:sldMkLst>
        <pc:spChg chg="mod">
          <ac:chgData name="Nguyen Van Trung" userId="489571c6-8ba5-4f05-9b07-0f8a8ce47714" providerId="ADAL" clId="{16867486-EA68-4AF5-A522-9CAD6CD974A0}" dt="2020-08-27T03:51:28.814" v="2192" actId="20577"/>
          <ac:spMkLst>
            <pc:docMk/>
            <pc:sldMk cId="622941739" sldId="325"/>
            <ac:spMk id="21" creationId="{00000000-0000-0000-0000-000000000000}"/>
          </ac:spMkLst>
        </pc:spChg>
        <pc:spChg chg="mod">
          <ac:chgData name="Nguyen Van Trung" userId="489571c6-8ba5-4f05-9b07-0f8a8ce47714" providerId="ADAL" clId="{16867486-EA68-4AF5-A522-9CAD6CD974A0}" dt="2020-08-27T03:39:53.267" v="1711"/>
          <ac:spMkLst>
            <pc:docMk/>
            <pc:sldMk cId="622941739" sldId="325"/>
            <ac:spMk id="22" creationId="{00000000-0000-0000-0000-000000000000}"/>
          </ac:spMkLst>
        </pc:spChg>
        <pc:spChg chg="mod">
          <ac:chgData name="Nguyen Van Trung" userId="489571c6-8ba5-4f05-9b07-0f8a8ce47714" providerId="ADAL" clId="{16867486-EA68-4AF5-A522-9CAD6CD974A0}" dt="2020-08-27T03:45:07.487" v="2070" actId="20577"/>
          <ac:spMkLst>
            <pc:docMk/>
            <pc:sldMk cId="622941739" sldId="325"/>
            <ac:spMk id="62" creationId="{00000000-0000-0000-0000-000000000000}"/>
          </ac:spMkLst>
        </pc:spChg>
        <pc:grpChg chg="mod">
          <ac:chgData name="Nguyen Van Trung" userId="489571c6-8ba5-4f05-9b07-0f8a8ce47714" providerId="ADAL" clId="{16867486-EA68-4AF5-A522-9CAD6CD974A0}" dt="2020-08-27T03:39:53.267" v="1711"/>
          <ac:grpSpMkLst>
            <pc:docMk/>
            <pc:sldMk cId="622941739" sldId="325"/>
            <ac:grpSpMk id="20" creationId="{00000000-0000-0000-0000-000000000000}"/>
          </ac:grpSpMkLst>
        </pc:grpChg>
      </pc:sldChg>
      <pc:sldChg chg="addSp delSp modSp add mod">
        <pc:chgData name="Nguyen Van Trung" userId="489571c6-8ba5-4f05-9b07-0f8a8ce47714" providerId="ADAL" clId="{16867486-EA68-4AF5-A522-9CAD6CD974A0}" dt="2020-08-27T04:09:35.571" v="2783"/>
        <pc:sldMkLst>
          <pc:docMk/>
          <pc:sldMk cId="641862287" sldId="326"/>
        </pc:sldMkLst>
        <pc:spChg chg="add del mod">
          <ac:chgData name="Nguyen Van Trung" userId="489571c6-8ba5-4f05-9b07-0f8a8ce47714" providerId="ADAL" clId="{16867486-EA68-4AF5-A522-9CAD6CD974A0}" dt="2020-08-27T03:52:49.878" v="2199" actId="478"/>
          <ac:spMkLst>
            <pc:docMk/>
            <pc:sldMk cId="641862287" sldId="326"/>
            <ac:spMk id="2" creationId="{0189BE5B-314D-4961-8916-49033E7E9F25}"/>
          </ac:spMkLst>
        </pc:spChg>
        <pc:spChg chg="add mod">
          <ac:chgData name="Nguyen Van Trung" userId="489571c6-8ba5-4f05-9b07-0f8a8ce47714" providerId="ADAL" clId="{16867486-EA68-4AF5-A522-9CAD6CD974A0}" dt="2020-08-27T04:09:30.696" v="2781" actId="1036"/>
          <ac:spMkLst>
            <pc:docMk/>
            <pc:sldMk cId="641862287" sldId="326"/>
            <ac:spMk id="3" creationId="{852C80A7-47F8-477A-A407-6399C285AECF}"/>
          </ac:spMkLst>
        </pc:spChg>
        <pc:spChg chg="mod">
          <ac:chgData name="Nguyen Van Trung" userId="489571c6-8ba5-4f05-9b07-0f8a8ce47714" providerId="ADAL" clId="{16867486-EA68-4AF5-A522-9CAD6CD974A0}" dt="2020-08-27T03:51:22.660" v="2188" actId="20577"/>
          <ac:spMkLst>
            <pc:docMk/>
            <pc:sldMk cId="641862287" sldId="326"/>
            <ac:spMk id="21" creationId="{00000000-0000-0000-0000-000000000000}"/>
          </ac:spMkLst>
        </pc:spChg>
        <pc:spChg chg="add del mod">
          <ac:chgData name="Nguyen Van Trung" userId="489571c6-8ba5-4f05-9b07-0f8a8ce47714" providerId="ADAL" clId="{16867486-EA68-4AF5-A522-9CAD6CD974A0}" dt="2020-08-27T04:09:35.571" v="2783"/>
          <ac:spMkLst>
            <pc:docMk/>
            <pc:sldMk cId="641862287" sldId="326"/>
            <ac:spMk id="62" creationId="{00000000-0000-0000-0000-000000000000}"/>
          </ac:spMkLst>
        </pc:spChg>
        <pc:picChg chg="add del mod">
          <ac:chgData name="Nguyen Van Trung" userId="489571c6-8ba5-4f05-9b07-0f8a8ce47714" providerId="ADAL" clId="{16867486-EA68-4AF5-A522-9CAD6CD974A0}" dt="2020-08-27T04:08:34.195" v="2756"/>
          <ac:picMkLst>
            <pc:docMk/>
            <pc:sldMk cId="641862287" sldId="326"/>
            <ac:picMk id="4" creationId="{5A1B4C50-DCF8-4DAA-984E-7411F13BA25C}"/>
          </ac:picMkLst>
        </pc:picChg>
        <pc:picChg chg="add mod">
          <ac:chgData name="Nguyen Van Trung" userId="489571c6-8ba5-4f05-9b07-0f8a8ce47714" providerId="ADAL" clId="{16867486-EA68-4AF5-A522-9CAD6CD974A0}" dt="2020-08-27T04:09:23.194" v="2766" actId="14100"/>
          <ac:picMkLst>
            <pc:docMk/>
            <pc:sldMk cId="641862287" sldId="326"/>
            <ac:picMk id="5" creationId="{E77A91F0-A84E-4459-9FB9-AFC4D21F45E3}"/>
          </ac:picMkLst>
        </pc:picChg>
      </pc:sldChg>
      <pc:sldChg chg="addSp delSp modSp add mod">
        <pc:chgData name="Nguyen Van Trung" userId="489571c6-8ba5-4f05-9b07-0f8a8ce47714" providerId="ADAL" clId="{16867486-EA68-4AF5-A522-9CAD6CD974A0}" dt="2020-08-27T04:03:33.550" v="2669" actId="20577"/>
        <pc:sldMkLst>
          <pc:docMk/>
          <pc:sldMk cId="3734561389" sldId="327"/>
        </pc:sldMkLst>
        <pc:spChg chg="mod">
          <ac:chgData name="Nguyen Van Trung" userId="489571c6-8ba5-4f05-9b07-0f8a8ce47714" providerId="ADAL" clId="{16867486-EA68-4AF5-A522-9CAD6CD974A0}" dt="2020-08-27T04:03:33.550" v="2669" actId="20577"/>
          <ac:spMkLst>
            <pc:docMk/>
            <pc:sldMk cId="3734561389" sldId="327"/>
            <ac:spMk id="21" creationId="{00000000-0000-0000-0000-000000000000}"/>
          </ac:spMkLst>
        </pc:spChg>
        <pc:spChg chg="mod">
          <ac:chgData name="Nguyen Van Trung" userId="489571c6-8ba5-4f05-9b07-0f8a8ce47714" providerId="ADAL" clId="{16867486-EA68-4AF5-A522-9CAD6CD974A0}" dt="2020-08-27T03:50:44.915" v="2175"/>
          <ac:spMkLst>
            <pc:docMk/>
            <pc:sldMk cId="3734561389" sldId="327"/>
            <ac:spMk id="22" creationId="{00000000-0000-0000-0000-000000000000}"/>
          </ac:spMkLst>
        </pc:spChg>
        <pc:spChg chg="del mod">
          <ac:chgData name="Nguyen Van Trung" userId="489571c6-8ba5-4f05-9b07-0f8a8ce47714" providerId="ADAL" clId="{16867486-EA68-4AF5-A522-9CAD6CD974A0}" dt="2020-08-27T03:56:23.041" v="2365"/>
          <ac:spMkLst>
            <pc:docMk/>
            <pc:sldMk cId="3734561389" sldId="327"/>
            <ac:spMk id="62" creationId="{00000000-0000-0000-0000-000000000000}"/>
          </ac:spMkLst>
        </pc:spChg>
        <pc:grpChg chg="mod">
          <ac:chgData name="Nguyen Van Trung" userId="489571c6-8ba5-4f05-9b07-0f8a8ce47714" providerId="ADAL" clId="{16867486-EA68-4AF5-A522-9CAD6CD974A0}" dt="2020-08-27T03:50:44.915" v="2175"/>
          <ac:grpSpMkLst>
            <pc:docMk/>
            <pc:sldMk cId="3734561389" sldId="327"/>
            <ac:grpSpMk id="20" creationId="{00000000-0000-0000-0000-000000000000}"/>
          </ac:grpSpMkLst>
        </pc:grpChg>
        <pc:picChg chg="add mod">
          <ac:chgData name="Nguyen Van Trung" userId="489571c6-8ba5-4f05-9b07-0f8a8ce47714" providerId="ADAL" clId="{16867486-EA68-4AF5-A522-9CAD6CD974A0}" dt="2020-08-27T03:56:22.352" v="2363" actId="14100"/>
          <ac:picMkLst>
            <pc:docMk/>
            <pc:sldMk cId="3734561389" sldId="327"/>
            <ac:picMk id="2" creationId="{75532183-899C-4206-9908-FD00765D5F86}"/>
          </ac:picMkLst>
        </pc:picChg>
      </pc:sldChg>
      <pc:sldChg chg="delSp modSp add mod">
        <pc:chgData name="Nguyen Van Trung" userId="489571c6-8ba5-4f05-9b07-0f8a8ce47714" providerId="ADAL" clId="{16867486-EA68-4AF5-A522-9CAD6CD974A0}" dt="2020-08-27T04:03:20.701" v="2665" actId="20577"/>
        <pc:sldMkLst>
          <pc:docMk/>
          <pc:sldMk cId="773373751" sldId="328"/>
        </pc:sldMkLst>
        <pc:spChg chg="del">
          <ac:chgData name="Nguyen Van Trung" userId="489571c6-8ba5-4f05-9b07-0f8a8ce47714" providerId="ADAL" clId="{16867486-EA68-4AF5-A522-9CAD6CD974A0}" dt="2020-08-27T03:58:39.309" v="2367" actId="478"/>
          <ac:spMkLst>
            <pc:docMk/>
            <pc:sldMk cId="773373751" sldId="328"/>
            <ac:spMk id="3" creationId="{852C80A7-47F8-477A-A407-6399C285AECF}"/>
          </ac:spMkLst>
        </pc:spChg>
        <pc:spChg chg="mod">
          <ac:chgData name="Nguyen Van Trung" userId="489571c6-8ba5-4f05-9b07-0f8a8ce47714" providerId="ADAL" clId="{16867486-EA68-4AF5-A522-9CAD6CD974A0}" dt="2020-08-27T03:59:08.225" v="2376"/>
          <ac:spMkLst>
            <pc:docMk/>
            <pc:sldMk cId="773373751" sldId="328"/>
            <ac:spMk id="21" creationId="{00000000-0000-0000-0000-000000000000}"/>
          </ac:spMkLst>
        </pc:spChg>
        <pc:spChg chg="mod">
          <ac:chgData name="Nguyen Van Trung" userId="489571c6-8ba5-4f05-9b07-0f8a8ce47714" providerId="ADAL" clId="{16867486-EA68-4AF5-A522-9CAD6CD974A0}" dt="2020-08-27T03:59:08.225" v="2376"/>
          <ac:spMkLst>
            <pc:docMk/>
            <pc:sldMk cId="773373751" sldId="328"/>
            <ac:spMk id="22" creationId="{00000000-0000-0000-0000-000000000000}"/>
          </ac:spMkLst>
        </pc:spChg>
        <pc:spChg chg="mod">
          <ac:chgData name="Nguyen Van Trung" userId="489571c6-8ba5-4f05-9b07-0f8a8ce47714" providerId="ADAL" clId="{16867486-EA68-4AF5-A522-9CAD6CD974A0}" dt="2020-08-27T04:03:20.701" v="2665" actId="20577"/>
          <ac:spMkLst>
            <pc:docMk/>
            <pc:sldMk cId="773373751" sldId="328"/>
            <ac:spMk id="62" creationId="{00000000-0000-0000-0000-000000000000}"/>
          </ac:spMkLst>
        </pc:spChg>
        <pc:grpChg chg="mod">
          <ac:chgData name="Nguyen Van Trung" userId="489571c6-8ba5-4f05-9b07-0f8a8ce47714" providerId="ADAL" clId="{16867486-EA68-4AF5-A522-9CAD6CD974A0}" dt="2020-08-27T03:59:08.225" v="2376"/>
          <ac:grpSpMkLst>
            <pc:docMk/>
            <pc:sldMk cId="773373751" sldId="328"/>
            <ac:grpSpMk id="20" creationId="{00000000-0000-0000-0000-000000000000}"/>
          </ac:grpSpMkLst>
        </pc:grpChg>
      </pc:sldChg>
      <pc:sldChg chg="addSp delSp modSp add mod">
        <pc:chgData name="Nguyen Van Trung" userId="489571c6-8ba5-4f05-9b07-0f8a8ce47714" providerId="ADAL" clId="{16867486-EA68-4AF5-A522-9CAD6CD974A0}" dt="2020-08-27T04:06:32.883" v="2702" actId="1038"/>
        <pc:sldMkLst>
          <pc:docMk/>
          <pc:sldMk cId="2505137642" sldId="329"/>
        </pc:sldMkLst>
        <pc:spChg chg="mod">
          <ac:chgData name="Nguyen Van Trung" userId="489571c6-8ba5-4f05-9b07-0f8a8ce47714" providerId="ADAL" clId="{16867486-EA68-4AF5-A522-9CAD6CD974A0}" dt="2020-08-27T04:06:01.265" v="2672" actId="20577"/>
          <ac:spMkLst>
            <pc:docMk/>
            <pc:sldMk cId="2505137642" sldId="329"/>
            <ac:spMk id="21" creationId="{00000000-0000-0000-0000-000000000000}"/>
          </ac:spMkLst>
        </pc:spChg>
        <pc:picChg chg="del">
          <ac:chgData name="Nguyen Van Trung" userId="489571c6-8ba5-4f05-9b07-0f8a8ce47714" providerId="ADAL" clId="{16867486-EA68-4AF5-A522-9CAD6CD974A0}" dt="2020-08-27T04:06:03.214" v="2673" actId="478"/>
          <ac:picMkLst>
            <pc:docMk/>
            <pc:sldMk cId="2505137642" sldId="329"/>
            <ac:picMk id="2" creationId="{75532183-899C-4206-9908-FD00765D5F86}"/>
          </ac:picMkLst>
        </pc:picChg>
        <pc:picChg chg="add mod">
          <ac:chgData name="Nguyen Van Trung" userId="489571c6-8ba5-4f05-9b07-0f8a8ce47714" providerId="ADAL" clId="{16867486-EA68-4AF5-A522-9CAD6CD974A0}" dt="2020-08-27T04:06:32.883" v="2702" actId="1038"/>
          <ac:picMkLst>
            <pc:docMk/>
            <pc:sldMk cId="2505137642" sldId="329"/>
            <ac:picMk id="3" creationId="{24FEED75-154C-4231-94D4-1F8D99424BB8}"/>
          </ac:picMkLst>
        </pc:picChg>
      </pc:sldChg>
      <pc:sldChg chg="modSp add mod">
        <pc:chgData name="Nguyen Van Trung" userId="489571c6-8ba5-4f05-9b07-0f8a8ce47714" providerId="ADAL" clId="{16867486-EA68-4AF5-A522-9CAD6CD974A0}" dt="2020-08-27T04:10:16.086" v="2789" actId="20577"/>
        <pc:sldMkLst>
          <pc:docMk/>
          <pc:sldMk cId="2844737616" sldId="330"/>
        </pc:sldMkLst>
        <pc:spChg chg="mod">
          <ac:chgData name="Nguyen Van Trung" userId="489571c6-8ba5-4f05-9b07-0f8a8ce47714" providerId="ADAL" clId="{16867486-EA68-4AF5-A522-9CAD6CD974A0}" dt="2020-08-27T04:10:16.086" v="2789" actId="20577"/>
          <ac:spMkLst>
            <pc:docMk/>
            <pc:sldMk cId="2844737616" sldId="330"/>
            <ac:spMk id="21" creationId="{00000000-0000-0000-0000-000000000000}"/>
          </ac:spMkLst>
        </pc:spChg>
        <pc:spChg chg="mod">
          <ac:chgData name="Nguyen Van Trung" userId="489571c6-8ba5-4f05-9b07-0f8a8ce47714" providerId="ADAL" clId="{16867486-EA68-4AF5-A522-9CAD6CD974A0}" dt="2020-08-27T04:09:59.621" v="2787" actId="20577"/>
          <ac:spMkLst>
            <pc:docMk/>
            <pc:sldMk cId="2844737616" sldId="330"/>
            <ac:spMk id="62" creationId="{00000000-0000-0000-0000-000000000000}"/>
          </ac:spMkLst>
        </pc:spChg>
      </pc:sldChg>
      <pc:sldChg chg="add del">
        <pc:chgData name="Nguyen Van Trung" userId="489571c6-8ba5-4f05-9b07-0f8a8ce47714" providerId="ADAL" clId="{16867486-EA68-4AF5-A522-9CAD6CD974A0}" dt="2020-08-27T04:08:24.849" v="2743" actId="2890"/>
        <pc:sldMkLst>
          <pc:docMk/>
          <pc:sldMk cId="3009957651" sldId="330"/>
        </pc:sldMkLst>
      </pc:sldChg>
      <pc:sldChg chg="modSp add mod">
        <pc:chgData name="Nguyen Van Trung" userId="489571c6-8ba5-4f05-9b07-0f8a8ce47714" providerId="ADAL" clId="{16867486-EA68-4AF5-A522-9CAD6CD974A0}" dt="2020-08-27T04:20:18.441" v="2963" actId="113"/>
        <pc:sldMkLst>
          <pc:docMk/>
          <pc:sldMk cId="458165985" sldId="331"/>
        </pc:sldMkLst>
        <pc:spChg chg="mod">
          <ac:chgData name="Nguyen Van Trung" userId="489571c6-8ba5-4f05-9b07-0f8a8ce47714" providerId="ADAL" clId="{16867486-EA68-4AF5-A522-9CAD6CD974A0}" dt="2020-08-27T04:12:07.623" v="2800"/>
          <ac:spMkLst>
            <pc:docMk/>
            <pc:sldMk cId="458165985" sldId="331"/>
            <ac:spMk id="21" creationId="{00000000-0000-0000-0000-000000000000}"/>
          </ac:spMkLst>
        </pc:spChg>
        <pc:spChg chg="mod">
          <ac:chgData name="Nguyen Van Trung" userId="489571c6-8ba5-4f05-9b07-0f8a8ce47714" providerId="ADAL" clId="{16867486-EA68-4AF5-A522-9CAD6CD974A0}" dt="2020-08-27T04:12:07.623" v="2800"/>
          <ac:spMkLst>
            <pc:docMk/>
            <pc:sldMk cId="458165985" sldId="331"/>
            <ac:spMk id="22" creationId="{00000000-0000-0000-0000-000000000000}"/>
          </ac:spMkLst>
        </pc:spChg>
        <pc:spChg chg="mod">
          <ac:chgData name="Nguyen Van Trung" userId="489571c6-8ba5-4f05-9b07-0f8a8ce47714" providerId="ADAL" clId="{16867486-EA68-4AF5-A522-9CAD6CD974A0}" dt="2020-08-27T04:20:18.441" v="2963" actId="113"/>
          <ac:spMkLst>
            <pc:docMk/>
            <pc:sldMk cId="458165985" sldId="331"/>
            <ac:spMk id="62" creationId="{00000000-0000-0000-0000-000000000000}"/>
          </ac:spMkLst>
        </pc:spChg>
        <pc:grpChg chg="mod">
          <ac:chgData name="Nguyen Van Trung" userId="489571c6-8ba5-4f05-9b07-0f8a8ce47714" providerId="ADAL" clId="{16867486-EA68-4AF5-A522-9CAD6CD974A0}" dt="2020-08-27T04:12:07.623" v="2800"/>
          <ac:grpSpMkLst>
            <pc:docMk/>
            <pc:sldMk cId="458165985" sldId="331"/>
            <ac:grpSpMk id="20" creationId="{00000000-0000-0000-0000-000000000000}"/>
          </ac:grpSpMkLst>
        </pc:grpChg>
      </pc:sldChg>
      <pc:sldChg chg="addSp delSp modSp add del mod">
        <pc:chgData name="Nguyen Van Trung" userId="489571c6-8ba5-4f05-9b07-0f8a8ce47714" providerId="ADAL" clId="{16867486-EA68-4AF5-A522-9CAD6CD974A0}" dt="2020-08-27T04:11:46.402" v="2797" actId="2890"/>
        <pc:sldMkLst>
          <pc:docMk/>
          <pc:sldMk cId="3389807777" sldId="331"/>
        </pc:sldMkLst>
        <pc:spChg chg="mod">
          <ac:chgData name="Nguyen Van Trung" userId="489571c6-8ba5-4f05-9b07-0f8a8ce47714" providerId="ADAL" clId="{16867486-EA68-4AF5-A522-9CAD6CD974A0}" dt="2020-08-27T04:11:45.478" v="2796"/>
          <ac:spMkLst>
            <pc:docMk/>
            <pc:sldMk cId="3389807777" sldId="331"/>
            <ac:spMk id="21" creationId="{00000000-0000-0000-0000-000000000000}"/>
          </ac:spMkLst>
        </pc:spChg>
        <pc:spChg chg="mod">
          <ac:chgData name="Nguyen Van Trung" userId="489571c6-8ba5-4f05-9b07-0f8a8ce47714" providerId="ADAL" clId="{16867486-EA68-4AF5-A522-9CAD6CD974A0}" dt="2020-08-27T04:11:44.254" v="2795"/>
          <ac:spMkLst>
            <pc:docMk/>
            <pc:sldMk cId="3389807777" sldId="331"/>
            <ac:spMk id="22" creationId="{00000000-0000-0000-0000-000000000000}"/>
          </ac:spMkLst>
        </pc:spChg>
        <pc:grpChg chg="mod">
          <ac:chgData name="Nguyen Van Trung" userId="489571c6-8ba5-4f05-9b07-0f8a8ce47714" providerId="ADAL" clId="{16867486-EA68-4AF5-A522-9CAD6CD974A0}" dt="2020-08-27T04:11:44.254" v="2795"/>
          <ac:grpSpMkLst>
            <pc:docMk/>
            <pc:sldMk cId="3389807777" sldId="331"/>
            <ac:grpSpMk id="20" creationId="{00000000-0000-0000-0000-000000000000}"/>
          </ac:grpSpMkLst>
        </pc:grpChg>
        <pc:picChg chg="add del">
          <ac:chgData name="Nguyen Van Trung" userId="489571c6-8ba5-4f05-9b07-0f8a8ce47714" providerId="ADAL" clId="{16867486-EA68-4AF5-A522-9CAD6CD974A0}" dt="2020-08-27T04:11:39.936" v="2794" actId="478"/>
          <ac:picMkLst>
            <pc:docMk/>
            <pc:sldMk cId="3389807777" sldId="331"/>
            <ac:picMk id="3" creationId="{24FEED75-154C-4231-94D4-1F8D99424BB8}"/>
          </ac:picMkLst>
        </pc:picChg>
      </pc:sldChg>
      <pc:sldChg chg="modSp add mod">
        <pc:chgData name="Nguyen Van Trung" userId="489571c6-8ba5-4f05-9b07-0f8a8ce47714" providerId="ADAL" clId="{16867486-EA68-4AF5-A522-9CAD6CD974A0}" dt="2020-08-27T04:23:42.083" v="3071" actId="20577"/>
        <pc:sldMkLst>
          <pc:docMk/>
          <pc:sldMk cId="3696036847" sldId="332"/>
        </pc:sldMkLst>
        <pc:spChg chg="mod">
          <ac:chgData name="Nguyen Van Trung" userId="489571c6-8ba5-4f05-9b07-0f8a8ce47714" providerId="ADAL" clId="{16867486-EA68-4AF5-A522-9CAD6CD974A0}" dt="2020-08-27T04:19:03.133" v="2943" actId="20577"/>
          <ac:spMkLst>
            <pc:docMk/>
            <pc:sldMk cId="3696036847" sldId="332"/>
            <ac:spMk id="21" creationId="{00000000-0000-0000-0000-000000000000}"/>
          </ac:spMkLst>
        </pc:spChg>
        <pc:spChg chg="mod">
          <ac:chgData name="Nguyen Van Trung" userId="489571c6-8ba5-4f05-9b07-0f8a8ce47714" providerId="ADAL" clId="{16867486-EA68-4AF5-A522-9CAD6CD974A0}" dt="2020-08-27T04:23:42.083" v="3071" actId="20577"/>
          <ac:spMkLst>
            <pc:docMk/>
            <pc:sldMk cId="3696036847" sldId="332"/>
            <ac:spMk id="62" creationId="{00000000-0000-0000-0000-000000000000}"/>
          </ac:spMkLst>
        </pc:spChg>
      </pc:sldChg>
      <pc:sldChg chg="modSp add mod">
        <pc:chgData name="Nguyen Van Trung" userId="489571c6-8ba5-4f05-9b07-0f8a8ce47714" providerId="ADAL" clId="{16867486-EA68-4AF5-A522-9CAD6CD974A0}" dt="2020-08-27T04:30:04.630" v="3390" actId="20577"/>
        <pc:sldMkLst>
          <pc:docMk/>
          <pc:sldMk cId="1800781619" sldId="333"/>
        </pc:sldMkLst>
        <pc:spChg chg="mod">
          <ac:chgData name="Nguyen Van Trung" userId="489571c6-8ba5-4f05-9b07-0f8a8ce47714" providerId="ADAL" clId="{16867486-EA68-4AF5-A522-9CAD6CD974A0}" dt="2020-08-27T04:30:04.630" v="3390" actId="20577"/>
          <ac:spMkLst>
            <pc:docMk/>
            <pc:sldMk cId="1800781619" sldId="333"/>
            <ac:spMk id="21" creationId="{00000000-0000-0000-0000-000000000000}"/>
          </ac:spMkLst>
        </pc:spChg>
        <pc:spChg chg="mod">
          <ac:chgData name="Nguyen Van Trung" userId="489571c6-8ba5-4f05-9b07-0f8a8ce47714" providerId="ADAL" clId="{16867486-EA68-4AF5-A522-9CAD6CD974A0}" dt="2020-08-27T04:29:54.035" v="3388" actId="1035"/>
          <ac:spMkLst>
            <pc:docMk/>
            <pc:sldMk cId="1800781619" sldId="333"/>
            <ac:spMk id="62" creationId="{00000000-0000-0000-0000-000000000000}"/>
          </ac:spMkLst>
        </pc:spChg>
      </pc:sldChg>
      <pc:sldChg chg="modSp add mod">
        <pc:chgData name="Nguyen Van Trung" userId="489571c6-8ba5-4f05-9b07-0f8a8ce47714" providerId="ADAL" clId="{16867486-EA68-4AF5-A522-9CAD6CD974A0}" dt="2020-08-27T04:38:15.073" v="4093"/>
        <pc:sldMkLst>
          <pc:docMk/>
          <pc:sldMk cId="4026623210" sldId="334"/>
        </pc:sldMkLst>
        <pc:spChg chg="mod">
          <ac:chgData name="Nguyen Van Trung" userId="489571c6-8ba5-4f05-9b07-0f8a8ce47714" providerId="ADAL" clId="{16867486-EA68-4AF5-A522-9CAD6CD974A0}" dt="2020-08-27T04:30:29.558" v="3410"/>
          <ac:spMkLst>
            <pc:docMk/>
            <pc:sldMk cId="4026623210" sldId="334"/>
            <ac:spMk id="21" creationId="{00000000-0000-0000-0000-000000000000}"/>
          </ac:spMkLst>
        </pc:spChg>
        <pc:spChg chg="mod">
          <ac:chgData name="Nguyen Van Trung" userId="489571c6-8ba5-4f05-9b07-0f8a8ce47714" providerId="ADAL" clId="{16867486-EA68-4AF5-A522-9CAD6CD974A0}" dt="2020-08-27T04:30:29.558" v="3410"/>
          <ac:spMkLst>
            <pc:docMk/>
            <pc:sldMk cId="4026623210" sldId="334"/>
            <ac:spMk id="22" creationId="{00000000-0000-0000-0000-000000000000}"/>
          </ac:spMkLst>
        </pc:spChg>
        <pc:spChg chg="mod">
          <ac:chgData name="Nguyen Van Trung" userId="489571c6-8ba5-4f05-9b07-0f8a8ce47714" providerId="ADAL" clId="{16867486-EA68-4AF5-A522-9CAD6CD974A0}" dt="2020-08-27T04:38:15.073" v="4093"/>
          <ac:spMkLst>
            <pc:docMk/>
            <pc:sldMk cId="4026623210" sldId="334"/>
            <ac:spMk id="62" creationId="{00000000-0000-0000-0000-000000000000}"/>
          </ac:spMkLst>
        </pc:spChg>
        <pc:grpChg chg="mod">
          <ac:chgData name="Nguyen Van Trung" userId="489571c6-8ba5-4f05-9b07-0f8a8ce47714" providerId="ADAL" clId="{16867486-EA68-4AF5-A522-9CAD6CD974A0}" dt="2020-08-27T04:30:29.558" v="3410"/>
          <ac:grpSpMkLst>
            <pc:docMk/>
            <pc:sldMk cId="4026623210" sldId="334"/>
            <ac:grpSpMk id="20"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2023/9/5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11</a:t>
            </a:fld>
            <a:endParaRPr lang="vi-VN"/>
          </a:p>
        </p:txBody>
      </p:sp>
    </p:spTree>
    <p:extLst>
      <p:ext uri="{BB962C8B-B14F-4D97-AF65-F5344CB8AC3E}">
        <p14:creationId xmlns:p14="http://schemas.microsoft.com/office/powerpoint/2010/main" val="2401490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12</a:t>
            </a:fld>
            <a:endParaRPr lang="vi-VN"/>
          </a:p>
        </p:txBody>
      </p:sp>
    </p:spTree>
    <p:extLst>
      <p:ext uri="{BB962C8B-B14F-4D97-AF65-F5344CB8AC3E}">
        <p14:creationId xmlns:p14="http://schemas.microsoft.com/office/powerpoint/2010/main" val="3481348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13</a:t>
            </a:fld>
            <a:endParaRPr lang="vi-VN"/>
          </a:p>
        </p:txBody>
      </p:sp>
    </p:spTree>
    <p:extLst>
      <p:ext uri="{BB962C8B-B14F-4D97-AF65-F5344CB8AC3E}">
        <p14:creationId xmlns:p14="http://schemas.microsoft.com/office/powerpoint/2010/main" val="663141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14</a:t>
            </a:fld>
            <a:endParaRPr lang="vi-VN"/>
          </a:p>
        </p:txBody>
      </p:sp>
    </p:spTree>
    <p:extLst>
      <p:ext uri="{BB962C8B-B14F-4D97-AF65-F5344CB8AC3E}">
        <p14:creationId xmlns:p14="http://schemas.microsoft.com/office/powerpoint/2010/main" val="1094560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15</a:t>
            </a:fld>
            <a:endParaRPr lang="vi-VN"/>
          </a:p>
        </p:txBody>
      </p:sp>
    </p:spTree>
    <p:extLst>
      <p:ext uri="{BB962C8B-B14F-4D97-AF65-F5344CB8AC3E}">
        <p14:creationId xmlns:p14="http://schemas.microsoft.com/office/powerpoint/2010/main" val="52876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16</a:t>
            </a:fld>
            <a:endParaRPr lang="vi-VN"/>
          </a:p>
        </p:txBody>
      </p:sp>
    </p:spTree>
    <p:extLst>
      <p:ext uri="{BB962C8B-B14F-4D97-AF65-F5344CB8AC3E}">
        <p14:creationId xmlns:p14="http://schemas.microsoft.com/office/powerpoint/2010/main" val="2394141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17</a:t>
            </a:fld>
            <a:endParaRPr lang="vi-VN"/>
          </a:p>
        </p:txBody>
      </p:sp>
    </p:spTree>
    <p:extLst>
      <p:ext uri="{BB962C8B-B14F-4D97-AF65-F5344CB8AC3E}">
        <p14:creationId xmlns:p14="http://schemas.microsoft.com/office/powerpoint/2010/main" val="2567240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18</a:t>
            </a:fld>
            <a:endParaRPr lang="vi-VN"/>
          </a:p>
        </p:txBody>
      </p:sp>
    </p:spTree>
    <p:extLst>
      <p:ext uri="{BB962C8B-B14F-4D97-AF65-F5344CB8AC3E}">
        <p14:creationId xmlns:p14="http://schemas.microsoft.com/office/powerpoint/2010/main" val="135607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19</a:t>
            </a:fld>
            <a:endParaRPr lang="vi-VN"/>
          </a:p>
        </p:txBody>
      </p:sp>
    </p:spTree>
    <p:extLst>
      <p:ext uri="{BB962C8B-B14F-4D97-AF65-F5344CB8AC3E}">
        <p14:creationId xmlns:p14="http://schemas.microsoft.com/office/powerpoint/2010/main" val="695707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20</a:t>
            </a:fld>
            <a:endParaRPr lang="vi-VN"/>
          </a:p>
        </p:txBody>
      </p:sp>
    </p:spTree>
    <p:extLst>
      <p:ext uri="{BB962C8B-B14F-4D97-AF65-F5344CB8AC3E}">
        <p14:creationId xmlns:p14="http://schemas.microsoft.com/office/powerpoint/2010/main" val="1019171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Lớp luôn là kiểu dữ liệu tham chiếu trong C#</a:t>
            </a:r>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a:t>
            </a:fld>
            <a:endParaRPr lang="vi-VN"/>
          </a:p>
        </p:txBody>
      </p:sp>
    </p:spTree>
    <p:extLst>
      <p:ext uri="{BB962C8B-B14F-4D97-AF65-F5344CB8AC3E}">
        <p14:creationId xmlns:p14="http://schemas.microsoft.com/office/powerpoint/2010/main" val="3494687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21</a:t>
            </a:fld>
            <a:endParaRPr lang="vi-VN"/>
          </a:p>
        </p:txBody>
      </p:sp>
    </p:spTree>
    <p:extLst>
      <p:ext uri="{BB962C8B-B14F-4D97-AF65-F5344CB8AC3E}">
        <p14:creationId xmlns:p14="http://schemas.microsoft.com/office/powerpoint/2010/main" val="1232800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22</a:t>
            </a:fld>
            <a:endParaRPr lang="vi-VN"/>
          </a:p>
        </p:txBody>
      </p:sp>
    </p:spTree>
    <p:extLst>
      <p:ext uri="{BB962C8B-B14F-4D97-AF65-F5344CB8AC3E}">
        <p14:creationId xmlns:p14="http://schemas.microsoft.com/office/powerpoint/2010/main" val="819678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23</a:t>
            </a:fld>
            <a:endParaRPr lang="vi-VN"/>
          </a:p>
        </p:txBody>
      </p:sp>
    </p:spTree>
    <p:extLst>
      <p:ext uri="{BB962C8B-B14F-4D97-AF65-F5344CB8AC3E}">
        <p14:creationId xmlns:p14="http://schemas.microsoft.com/office/powerpoint/2010/main" val="296062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24</a:t>
            </a:fld>
            <a:endParaRPr lang="vi-VN"/>
          </a:p>
        </p:txBody>
      </p:sp>
    </p:spTree>
    <p:extLst>
      <p:ext uri="{BB962C8B-B14F-4D97-AF65-F5344CB8AC3E}">
        <p14:creationId xmlns:p14="http://schemas.microsoft.com/office/powerpoint/2010/main" val="491742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25</a:t>
            </a:fld>
            <a:endParaRPr lang="vi-VN"/>
          </a:p>
        </p:txBody>
      </p:sp>
    </p:spTree>
    <p:extLst>
      <p:ext uri="{BB962C8B-B14F-4D97-AF65-F5344CB8AC3E}">
        <p14:creationId xmlns:p14="http://schemas.microsoft.com/office/powerpoint/2010/main" val="3457002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26</a:t>
            </a:fld>
            <a:endParaRPr lang="vi-VN"/>
          </a:p>
        </p:txBody>
      </p:sp>
    </p:spTree>
    <p:extLst>
      <p:ext uri="{BB962C8B-B14F-4D97-AF65-F5344CB8AC3E}">
        <p14:creationId xmlns:p14="http://schemas.microsoft.com/office/powerpoint/2010/main" val="800946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27</a:t>
            </a:fld>
            <a:endParaRPr lang="vi-VN"/>
          </a:p>
        </p:txBody>
      </p:sp>
    </p:spTree>
    <p:extLst>
      <p:ext uri="{BB962C8B-B14F-4D97-AF65-F5344CB8AC3E}">
        <p14:creationId xmlns:p14="http://schemas.microsoft.com/office/powerpoint/2010/main" val="347095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28</a:t>
            </a:fld>
            <a:endParaRPr lang="vi-VN"/>
          </a:p>
        </p:txBody>
      </p:sp>
    </p:spTree>
    <p:extLst>
      <p:ext uri="{BB962C8B-B14F-4D97-AF65-F5344CB8AC3E}">
        <p14:creationId xmlns:p14="http://schemas.microsoft.com/office/powerpoint/2010/main" val="210710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algn="just" eaLnBrk="1" hangingPunct="1">
              <a:lnSpc>
                <a:spcPct val="120000"/>
              </a:lnSpc>
            </a:pPr>
            <a:r>
              <a:rPr lang="vi-VN"/>
              <a:t>Thực hiện nhiệm vụ “clean” khi đối tượng bị hủy</a:t>
            </a:r>
          </a:p>
          <a:p>
            <a:pPr lvl="1" algn="just" eaLnBrk="1" hangingPunct="1">
              <a:lnSpc>
                <a:spcPct val="120000"/>
              </a:lnSpc>
            </a:pPr>
            <a:r>
              <a:rPr lang="vi-VN"/>
              <a:t>Trùng tên lớp và có dấu “~” phía trước</a:t>
            </a:r>
          </a:p>
          <a:p>
            <a:pPr lvl="1" algn="just" eaLnBrk="1" hangingPunct="1">
              <a:lnSpc>
                <a:spcPct val="120000"/>
              </a:lnSpc>
            </a:pPr>
            <a:r>
              <a:rPr lang="vi-VN"/>
              <a:t>Không có tham số và access modifier </a:t>
            </a:r>
          </a:p>
          <a:p>
            <a:pPr algn="just" eaLnBrk="1" hangingPunct="1">
              <a:lnSpc>
                <a:spcPct val="120000"/>
              </a:lnSpc>
            </a:pPr>
            <a:r>
              <a:rPr lang="vi-VN"/>
              <a:t>Mỗi lớp chỉ có 1 destructor</a:t>
            </a:r>
            <a:endParaRPr lang="en-US"/>
          </a:p>
          <a:p>
            <a:endParaRPr lang="en-US"/>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29</a:t>
            </a:fld>
            <a:endParaRPr lang="vi-VN"/>
          </a:p>
        </p:txBody>
      </p:sp>
    </p:spTree>
    <p:extLst>
      <p:ext uri="{BB962C8B-B14F-4D97-AF65-F5344CB8AC3E}">
        <p14:creationId xmlns:p14="http://schemas.microsoft.com/office/powerpoint/2010/main" val="1466475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pPr algn="just" eaLnBrk="1" hangingPunct="1">
              <a:lnSpc>
                <a:spcPct val="120000"/>
              </a:lnSpc>
            </a:pPr>
            <a:r>
              <a:rPr lang="vi-VN"/>
              <a:t>Thực hiện nhiệm vụ “clean” khi đối tượng bị hủy</a:t>
            </a:r>
          </a:p>
          <a:p>
            <a:pPr lvl="1" algn="just" eaLnBrk="1" hangingPunct="1">
              <a:lnSpc>
                <a:spcPct val="120000"/>
              </a:lnSpc>
            </a:pPr>
            <a:r>
              <a:rPr lang="vi-VN"/>
              <a:t>Trùng tên lớp và có dấu “~” phía trước</a:t>
            </a:r>
          </a:p>
          <a:p>
            <a:pPr lvl="1" algn="just" eaLnBrk="1" hangingPunct="1">
              <a:lnSpc>
                <a:spcPct val="120000"/>
              </a:lnSpc>
            </a:pPr>
            <a:r>
              <a:rPr lang="vi-VN"/>
              <a:t>Không có tham số và access modifier </a:t>
            </a:r>
          </a:p>
          <a:p>
            <a:pPr algn="just" eaLnBrk="1" hangingPunct="1">
              <a:lnSpc>
                <a:spcPct val="120000"/>
              </a:lnSpc>
            </a:pPr>
            <a:r>
              <a:rPr lang="vi-VN"/>
              <a:t>Mỗi lớp chỉ có 1 destructor</a:t>
            </a:r>
            <a:endParaRPr lang="en-US"/>
          </a:p>
          <a:p>
            <a:endParaRPr lang="en-US"/>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30</a:t>
            </a:fld>
            <a:endParaRPr lang="vi-VN"/>
          </a:p>
        </p:txBody>
      </p:sp>
    </p:spTree>
    <p:extLst>
      <p:ext uri="{BB962C8B-B14F-4D97-AF65-F5344CB8AC3E}">
        <p14:creationId xmlns:p14="http://schemas.microsoft.com/office/powerpoint/2010/main" val="4257203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Lớp luôn là kiểu dữ liệu tham chiếu trong C#</a:t>
            </a:r>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a:t>
            </a:fld>
            <a:endParaRPr lang="vi-VN"/>
          </a:p>
        </p:txBody>
      </p:sp>
    </p:spTree>
    <p:extLst>
      <p:ext uri="{BB962C8B-B14F-4D97-AF65-F5344CB8AC3E}">
        <p14:creationId xmlns:p14="http://schemas.microsoft.com/office/powerpoint/2010/main" val="4132917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31</a:t>
            </a:fld>
            <a:endParaRPr lang="vi-VN"/>
          </a:p>
        </p:txBody>
      </p:sp>
    </p:spTree>
    <p:extLst>
      <p:ext uri="{BB962C8B-B14F-4D97-AF65-F5344CB8AC3E}">
        <p14:creationId xmlns:p14="http://schemas.microsoft.com/office/powerpoint/2010/main" val="484979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32</a:t>
            </a:fld>
            <a:endParaRPr lang="vi-VN"/>
          </a:p>
        </p:txBody>
      </p:sp>
    </p:spTree>
    <p:extLst>
      <p:ext uri="{BB962C8B-B14F-4D97-AF65-F5344CB8AC3E}">
        <p14:creationId xmlns:p14="http://schemas.microsoft.com/office/powerpoint/2010/main" val="384338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r>
              <a:rPr lang="en-US"/>
              <a:t>Khi lớp</a:t>
            </a:r>
            <a:r>
              <a:rPr lang="en-US" baseline="0"/>
              <a:t> có nhiều thuộc tính???</a:t>
            </a:r>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33</a:t>
            </a:fld>
            <a:endParaRPr lang="vi-VN"/>
          </a:p>
        </p:txBody>
      </p:sp>
    </p:spTree>
    <p:extLst>
      <p:ext uri="{BB962C8B-B14F-4D97-AF65-F5344CB8AC3E}">
        <p14:creationId xmlns:p14="http://schemas.microsoft.com/office/powerpoint/2010/main" val="637357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34</a:t>
            </a:fld>
            <a:endParaRPr lang="vi-VN"/>
          </a:p>
        </p:txBody>
      </p:sp>
    </p:spTree>
    <p:extLst>
      <p:ext uri="{BB962C8B-B14F-4D97-AF65-F5344CB8AC3E}">
        <p14:creationId xmlns:p14="http://schemas.microsoft.com/office/powerpoint/2010/main" val="1151547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Bên ngoài có thể dùng như field (dùng trong biểu thức)</a:t>
            </a:r>
            <a:endParaRPr lang="en-US" sz="1200" kern="1200">
              <a:solidFill>
                <a:schemeClr val="tx1"/>
              </a:solidFill>
              <a:latin typeface="+mn-lt"/>
              <a:ea typeface="ＭＳ Ｐゴシック" charset="-128"/>
              <a:cs typeface="Tahoma" charset="0"/>
            </a:endParaRPr>
          </a:p>
          <a:p>
            <a:pPr>
              <a:lnSpc>
                <a:spcPct val="80000"/>
              </a:lnSpc>
              <a:buFont typeface="Wingdings 2" pitchFamily="18" charset="2"/>
              <a:buNone/>
            </a:pPr>
            <a:r>
              <a:rPr lang="en-US" sz="1200">
                <a:latin typeface="Courier New" pitchFamily="49" charset="0"/>
                <a:cs typeface="Courier New" pitchFamily="49" charset="0"/>
              </a:rPr>
              <a:t>protected string foreName;</a:t>
            </a:r>
            <a:r>
              <a:rPr lang="en-US" sz="1200">
                <a:solidFill>
                  <a:srgbClr val="009900"/>
                </a:solidFill>
                <a:latin typeface="Courier New" pitchFamily="49" charset="0"/>
                <a:cs typeface="Courier New" pitchFamily="49" charset="0"/>
              </a:rPr>
              <a:t>//foreName là attribute của một lớp</a:t>
            </a:r>
            <a:endParaRPr lang="en-US" sz="1200">
              <a:latin typeface="Courier New" pitchFamily="49" charset="0"/>
              <a:cs typeface="Courier New" pitchFamily="49" charset="0"/>
            </a:endParaRPr>
          </a:p>
          <a:p>
            <a:pPr>
              <a:lnSpc>
                <a:spcPct val="80000"/>
              </a:lnSpc>
              <a:buFont typeface="Wingdings 2" pitchFamily="18" charset="2"/>
              <a:buNone/>
            </a:pPr>
            <a:r>
              <a:rPr lang="en-US" sz="1200">
                <a:latin typeface="Courier New" pitchFamily="49" charset="0"/>
                <a:cs typeface="Courier New" pitchFamily="49" charset="0"/>
              </a:rPr>
              <a:t>public string ForeName	 </a:t>
            </a:r>
            <a:r>
              <a:rPr lang="en-US" sz="1200">
                <a:solidFill>
                  <a:srgbClr val="009900"/>
                </a:solidFill>
                <a:latin typeface="Courier New" pitchFamily="49" charset="0"/>
                <a:cs typeface="Courier New" pitchFamily="49" charset="0"/>
              </a:rPr>
              <a:t>//ForeName là một Property</a:t>
            </a:r>
            <a:endParaRPr lang="en-US" sz="1200">
              <a:latin typeface="Courier New" pitchFamily="49" charset="0"/>
              <a:cs typeface="Courier New" pitchFamily="49" charset="0"/>
            </a:endParaRPr>
          </a:p>
          <a:p>
            <a:pPr>
              <a:lnSpc>
                <a:spcPct val="80000"/>
              </a:lnSpc>
              <a:buFont typeface="Wingdings 2" pitchFamily="18" charset="2"/>
              <a:buNone/>
            </a:pPr>
            <a:r>
              <a:rPr lang="en-US" sz="1200">
                <a:latin typeface="Courier New" pitchFamily="49" charset="0"/>
                <a:cs typeface="Courier New" pitchFamily="49" charset="0"/>
              </a:rPr>
              <a:t>{</a:t>
            </a:r>
          </a:p>
          <a:p>
            <a:pPr>
              <a:lnSpc>
                <a:spcPct val="80000"/>
              </a:lnSpc>
              <a:buFont typeface="Wingdings 2" pitchFamily="18" charset="2"/>
              <a:buNone/>
            </a:pPr>
            <a:r>
              <a:rPr lang="en-US" sz="1200">
                <a:latin typeface="Courier New" pitchFamily="49" charset="0"/>
                <a:cs typeface="Courier New" pitchFamily="49" charset="0"/>
              </a:rPr>
              <a:t>   get</a:t>
            </a:r>
          </a:p>
          <a:p>
            <a:pPr>
              <a:lnSpc>
                <a:spcPct val="80000"/>
              </a:lnSpc>
              <a:buFont typeface="Wingdings 2" pitchFamily="18" charset="2"/>
              <a:buNone/>
            </a:pPr>
            <a:r>
              <a:rPr lang="en-US" sz="1200">
                <a:latin typeface="Courier New" pitchFamily="49" charset="0"/>
                <a:cs typeface="Courier New" pitchFamily="49" charset="0"/>
              </a:rPr>
              <a:t>   {</a:t>
            </a:r>
          </a:p>
          <a:p>
            <a:pPr>
              <a:lnSpc>
                <a:spcPct val="80000"/>
              </a:lnSpc>
              <a:buFont typeface="Wingdings 2" pitchFamily="18" charset="2"/>
              <a:buNone/>
            </a:pPr>
            <a:r>
              <a:rPr lang="en-US" sz="1200">
                <a:latin typeface="Courier New" pitchFamily="49" charset="0"/>
                <a:cs typeface="Courier New" pitchFamily="49" charset="0"/>
              </a:rPr>
              <a:t>      return foreName;</a:t>
            </a:r>
          </a:p>
          <a:p>
            <a:pPr>
              <a:lnSpc>
                <a:spcPct val="80000"/>
              </a:lnSpc>
              <a:buFont typeface="Wingdings 2" pitchFamily="18" charset="2"/>
              <a:buNone/>
            </a:pPr>
            <a:r>
              <a:rPr lang="en-US" sz="1200">
                <a:latin typeface="Courier New" pitchFamily="49" charset="0"/>
                <a:cs typeface="Courier New" pitchFamily="49" charset="0"/>
              </a:rPr>
              <a:t>   }</a:t>
            </a:r>
          </a:p>
          <a:p>
            <a:pPr>
              <a:lnSpc>
                <a:spcPct val="80000"/>
              </a:lnSpc>
              <a:buFont typeface="Wingdings 2" pitchFamily="18" charset="2"/>
              <a:buNone/>
            </a:pPr>
            <a:r>
              <a:rPr lang="en-US" sz="1200">
                <a:latin typeface="Courier New" pitchFamily="49" charset="0"/>
                <a:cs typeface="Courier New" pitchFamily="49" charset="0"/>
              </a:rPr>
              <a:t>   set</a:t>
            </a:r>
          </a:p>
          <a:p>
            <a:pPr>
              <a:lnSpc>
                <a:spcPct val="80000"/>
              </a:lnSpc>
              <a:buFont typeface="Wingdings 2" pitchFamily="18" charset="2"/>
              <a:buNone/>
            </a:pPr>
            <a:r>
              <a:rPr lang="en-US" sz="1200">
                <a:latin typeface="Courier New" pitchFamily="49" charset="0"/>
                <a:cs typeface="Courier New" pitchFamily="49" charset="0"/>
              </a:rPr>
              <a:t>   {</a:t>
            </a:r>
          </a:p>
          <a:p>
            <a:pPr>
              <a:lnSpc>
                <a:spcPct val="80000"/>
              </a:lnSpc>
              <a:buFont typeface="Wingdings 2" pitchFamily="18" charset="2"/>
              <a:buNone/>
            </a:pPr>
            <a:r>
              <a:rPr lang="en-US" sz="1200">
                <a:latin typeface="Courier New" pitchFamily="49" charset="0"/>
                <a:cs typeface="Courier New" pitchFamily="49" charset="0"/>
              </a:rPr>
              <a:t>      if (value.Length &gt; 20)</a:t>
            </a:r>
          </a:p>
          <a:p>
            <a:pPr>
              <a:lnSpc>
                <a:spcPct val="80000"/>
              </a:lnSpc>
              <a:buFont typeface="Wingdings 2" pitchFamily="18" charset="2"/>
              <a:buNone/>
            </a:pPr>
            <a:r>
              <a:rPr lang="en-US" sz="1200">
                <a:latin typeface="Courier New" pitchFamily="49" charset="0"/>
                <a:cs typeface="Courier New" pitchFamily="49" charset="0"/>
              </a:rPr>
              <a:t>         // code here to take error recovery action </a:t>
            </a:r>
          </a:p>
          <a:p>
            <a:pPr>
              <a:lnSpc>
                <a:spcPct val="80000"/>
              </a:lnSpc>
              <a:buFont typeface="Wingdings 2" pitchFamily="18" charset="2"/>
              <a:buNone/>
            </a:pPr>
            <a:r>
              <a:rPr lang="en-US" sz="1200">
                <a:latin typeface="Courier New" pitchFamily="49" charset="0"/>
                <a:cs typeface="Courier New" pitchFamily="49" charset="0"/>
              </a:rPr>
              <a:t>         // (eg. throw an exception)</a:t>
            </a:r>
          </a:p>
          <a:p>
            <a:pPr>
              <a:lnSpc>
                <a:spcPct val="80000"/>
              </a:lnSpc>
              <a:buFont typeface="Wingdings 2" pitchFamily="18" charset="2"/>
              <a:buNone/>
            </a:pPr>
            <a:r>
              <a:rPr lang="en-US" sz="1200">
                <a:latin typeface="Courier New" pitchFamily="49" charset="0"/>
                <a:cs typeface="Courier New" pitchFamily="49" charset="0"/>
              </a:rPr>
              <a:t>      else</a:t>
            </a:r>
          </a:p>
          <a:p>
            <a:pPr>
              <a:lnSpc>
                <a:spcPct val="80000"/>
              </a:lnSpc>
              <a:buFont typeface="Wingdings 2" pitchFamily="18" charset="2"/>
              <a:buNone/>
            </a:pPr>
            <a:r>
              <a:rPr lang="en-US" sz="1200">
                <a:latin typeface="Courier New" pitchFamily="49" charset="0"/>
                <a:cs typeface="Courier New" pitchFamily="49" charset="0"/>
              </a:rPr>
              <a:t>         foreName = </a:t>
            </a:r>
            <a:r>
              <a:rPr lang="en-US" sz="1200">
                <a:solidFill>
                  <a:srgbClr val="FF0000"/>
                </a:solidFill>
                <a:latin typeface="Courier New" pitchFamily="49" charset="0"/>
                <a:cs typeface="Courier New" pitchFamily="49" charset="0"/>
              </a:rPr>
              <a:t>value</a:t>
            </a:r>
            <a:r>
              <a:rPr lang="en-US" sz="1200">
                <a:latin typeface="Courier New" pitchFamily="49" charset="0"/>
                <a:cs typeface="Courier New" pitchFamily="49" charset="0"/>
              </a:rPr>
              <a:t>;</a:t>
            </a:r>
          </a:p>
          <a:p>
            <a:pPr>
              <a:lnSpc>
                <a:spcPct val="80000"/>
              </a:lnSpc>
              <a:buFont typeface="Wingdings 2" pitchFamily="18" charset="2"/>
              <a:buNone/>
            </a:pPr>
            <a:r>
              <a:rPr lang="en-US" sz="1200">
                <a:latin typeface="Courier New" pitchFamily="49" charset="0"/>
                <a:cs typeface="Courier New" pitchFamily="49" charset="0"/>
              </a:rPr>
              <a:t>   }</a:t>
            </a:r>
          </a:p>
          <a:p>
            <a:pPr>
              <a:lnSpc>
                <a:spcPct val="80000"/>
              </a:lnSpc>
              <a:buFont typeface="Wingdings 2" pitchFamily="18" charset="2"/>
              <a:buNone/>
            </a:pPr>
            <a:r>
              <a:rPr lang="en-US" sz="1200">
                <a:latin typeface="Courier New" pitchFamily="49" charset="0"/>
                <a:cs typeface="Courier New" pitchFamily="49" charset="0"/>
              </a:rPr>
              <a:t>}</a:t>
            </a:r>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36</a:t>
            </a:fld>
            <a:endParaRPr lang="vi-VN"/>
          </a:p>
        </p:txBody>
      </p:sp>
    </p:spTree>
    <p:extLst>
      <p:ext uri="{BB962C8B-B14F-4D97-AF65-F5344CB8AC3E}">
        <p14:creationId xmlns:p14="http://schemas.microsoft.com/office/powerpoint/2010/main" val="2192150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41</a:t>
            </a:fld>
            <a:endParaRPr lang="vi-VN"/>
          </a:p>
        </p:txBody>
      </p:sp>
    </p:spTree>
    <p:extLst>
      <p:ext uri="{BB962C8B-B14F-4D97-AF65-F5344CB8AC3E}">
        <p14:creationId xmlns:p14="http://schemas.microsoft.com/office/powerpoint/2010/main" val="91937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Lớp luôn là kiểu dữ liệu tham chiếu trong C#</a:t>
            </a:r>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4</a:t>
            </a:fld>
            <a:endParaRPr lang="vi-VN"/>
          </a:p>
        </p:txBody>
      </p:sp>
    </p:spTree>
    <p:extLst>
      <p:ext uri="{BB962C8B-B14F-4D97-AF65-F5344CB8AC3E}">
        <p14:creationId xmlns:p14="http://schemas.microsoft.com/office/powerpoint/2010/main" val="567047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Lớp luôn là kiểu dữ liệu tham chiếu trong C#</a:t>
            </a:r>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5</a:t>
            </a:fld>
            <a:endParaRPr lang="vi-VN"/>
          </a:p>
        </p:txBody>
      </p:sp>
    </p:spTree>
    <p:extLst>
      <p:ext uri="{BB962C8B-B14F-4D97-AF65-F5344CB8AC3E}">
        <p14:creationId xmlns:p14="http://schemas.microsoft.com/office/powerpoint/2010/main" val="4110398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30000"/>
              </a:lnSpc>
              <a:spcBef>
                <a:spcPts val="300"/>
              </a:spcBef>
              <a:spcAft>
                <a:spcPts val="300"/>
              </a:spcAft>
              <a:buFont typeface="Wingdings" pitchFamily="2" charset="2"/>
              <a:buChar char="v"/>
            </a:pPr>
            <a:r>
              <a:rPr lang="vi-VN">
                <a:solidFill>
                  <a:srgbClr val="0066FF"/>
                </a:solidFill>
                <a:latin typeface="+mn-lt"/>
                <a:cs typeface="Arial" pitchFamily="34" charset="0"/>
              </a:rPr>
              <a:t>Thuộc tính:</a:t>
            </a:r>
            <a:r>
              <a:rPr lang="vi-VN">
                <a:solidFill>
                  <a:schemeClr val="tx1">
                    <a:lumMod val="95000"/>
                    <a:lumOff val="5000"/>
                  </a:schemeClr>
                </a:solidFill>
                <a:latin typeface="+mn-lt"/>
                <a:cs typeface="Arial" pitchFamily="34" charset="0"/>
              </a:rPr>
              <a:t> Các thuộc tính được khai báo giống như khai báo biến</a:t>
            </a:r>
          </a:p>
          <a:p>
            <a:pPr algn="just">
              <a:lnSpc>
                <a:spcPct val="130000"/>
              </a:lnSpc>
              <a:spcBef>
                <a:spcPts val="300"/>
              </a:spcBef>
              <a:spcAft>
                <a:spcPts val="300"/>
              </a:spcAft>
              <a:buFont typeface="Wingdings" pitchFamily="2" charset="2"/>
              <a:buChar char="v"/>
            </a:pPr>
            <a:r>
              <a:rPr lang="vi-VN">
                <a:solidFill>
                  <a:srgbClr val="0066FF"/>
                </a:solidFill>
                <a:latin typeface="+mn-lt"/>
                <a:cs typeface="Arial" pitchFamily="34" charset="0"/>
              </a:rPr>
              <a:t>Phương thức: </a:t>
            </a:r>
            <a:r>
              <a:rPr lang="vi-VN">
                <a:solidFill>
                  <a:schemeClr val="tx1">
                    <a:lumMod val="95000"/>
                    <a:lumOff val="5000"/>
                  </a:schemeClr>
                </a:solidFill>
                <a:latin typeface="+mn-lt"/>
                <a:cs typeface="Arial" pitchFamily="34" charset="0"/>
              </a:rPr>
              <a:t>Các phương thức được khai báo giống như khai báo hàm. </a:t>
            </a:r>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6</a:t>
            </a:fld>
            <a:endParaRPr lang="vi-VN"/>
          </a:p>
        </p:txBody>
      </p:sp>
    </p:spTree>
    <p:extLst>
      <p:ext uri="{BB962C8B-B14F-4D97-AF65-F5344CB8AC3E}">
        <p14:creationId xmlns:p14="http://schemas.microsoft.com/office/powerpoint/2010/main" val="114680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8</a:t>
            </a:fld>
            <a:endParaRPr lang="vi-VN"/>
          </a:p>
        </p:txBody>
      </p:sp>
    </p:spTree>
    <p:extLst>
      <p:ext uri="{BB962C8B-B14F-4D97-AF65-F5344CB8AC3E}">
        <p14:creationId xmlns:p14="http://schemas.microsoft.com/office/powerpoint/2010/main" val="276049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algn="just" eaLnBrk="1" hangingPunct="1">
              <a:lnSpc>
                <a:spcPct val="120000"/>
              </a:lnSpc>
            </a:pPr>
            <a:r>
              <a:rPr lang="vi-VN"/>
              <a:t>Khai báo </a:t>
            </a:r>
          </a:p>
          <a:p>
            <a:pPr lvl="1" algn="just" eaLnBrk="1" hangingPunct="1">
              <a:lnSpc>
                <a:spcPct val="120000"/>
              </a:lnSpc>
            </a:pPr>
            <a:r>
              <a:rPr lang="vi-VN"/>
              <a:t>Trong thân lớp</a:t>
            </a:r>
          </a:p>
          <a:p>
            <a:pPr lvl="2" algn="just" eaLnBrk="1" hangingPunct="1">
              <a:lnSpc>
                <a:spcPct val="120000"/>
              </a:lnSpc>
            </a:pPr>
            <a:r>
              <a:rPr lang="vi-VN"/>
              <a:t>Giống như thuộc tính</a:t>
            </a:r>
          </a:p>
          <a:p>
            <a:pPr lvl="1" algn="just" eaLnBrk="1" hangingPunct="1">
              <a:lnSpc>
                <a:spcPct val="120000"/>
              </a:lnSpc>
            </a:pPr>
            <a:r>
              <a:rPr lang="vi-VN"/>
              <a:t>Trong thân phương thức</a:t>
            </a:r>
          </a:p>
          <a:p>
            <a:pPr lvl="1" algn="just" eaLnBrk="1" hangingPunct="1">
              <a:lnSpc>
                <a:spcPct val="120000"/>
              </a:lnSpc>
            </a:pPr>
            <a:r>
              <a:rPr lang="vi-VN"/>
              <a:t>Tương tự như biến</a:t>
            </a:r>
          </a:p>
          <a:p>
            <a:pPr algn="just" eaLnBrk="1" hangingPunct="1">
              <a:lnSpc>
                <a:spcPct val="120000"/>
              </a:lnSpc>
            </a:pPr>
            <a:r>
              <a:rPr lang="vi-VN"/>
              <a:t>Khởi tạo</a:t>
            </a:r>
          </a:p>
          <a:p>
            <a:pPr lvl="1" algn="just" eaLnBrk="1" hangingPunct="1">
              <a:lnSpc>
                <a:spcPct val="120000"/>
              </a:lnSpc>
            </a:pPr>
            <a:r>
              <a:rPr lang="vi-VN"/>
              <a:t>Bằng lệnh </a:t>
            </a:r>
            <a:r>
              <a:rPr lang="vi-VN">
                <a:solidFill>
                  <a:srgbClr val="0000FF"/>
                </a:solidFill>
              </a:rPr>
              <a:t>new</a:t>
            </a:r>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9</a:t>
            </a:fld>
            <a:endParaRPr lang="vi-VN"/>
          </a:p>
        </p:txBody>
      </p:sp>
    </p:spTree>
    <p:extLst>
      <p:ext uri="{BB962C8B-B14F-4D97-AF65-F5344CB8AC3E}">
        <p14:creationId xmlns:p14="http://schemas.microsoft.com/office/powerpoint/2010/main" val="1819812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10</a:t>
            </a:fld>
            <a:endParaRPr lang="vi-VN"/>
          </a:p>
        </p:txBody>
      </p:sp>
    </p:spTree>
    <p:extLst>
      <p:ext uri="{BB962C8B-B14F-4D97-AF65-F5344CB8AC3E}">
        <p14:creationId xmlns:p14="http://schemas.microsoft.com/office/powerpoint/2010/main" val="1159434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582400" cy="6858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11200" y="1066800"/>
            <a:ext cx="11176000" cy="5562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869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 id="2147483671" r:id="rId6"/>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1768718" y="1625116"/>
            <a:ext cx="9251572"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LẬP TRÌNH HƯỚNG ĐỐI TƯỢNG</a:t>
            </a: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328846"/>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279274"/>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ea typeface="+mj-ea"/>
              </a:rPr>
              <a:t>GVGD: </a:t>
            </a:r>
            <a:r>
              <a:rPr lang="en-US" altLang="zh-CN" b="1" dirty="0" err="1">
                <a:solidFill>
                  <a:schemeClr val="bg2">
                    <a:lumMod val="50000"/>
                  </a:schemeClr>
                </a:solidFill>
                <a:latin typeface="Cambria" panose="02040503050406030204" pitchFamily="18" charset="0"/>
                <a:ea typeface="+mj-ea"/>
              </a:rPr>
              <a:t>ThS</a:t>
            </a:r>
            <a:r>
              <a:rPr lang="en-US" altLang="zh-CN" b="1" dirty="0">
                <a:solidFill>
                  <a:schemeClr val="bg2">
                    <a:lumMod val="50000"/>
                  </a:schemeClr>
                </a:solidFill>
                <a:latin typeface="Cambria" panose="02040503050406030204" pitchFamily="18" charset="0"/>
                <a:ea typeface="+mj-ea"/>
              </a:rPr>
              <a:t>. NGUYỄN MINH TÂN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(OBJECT-ORIENTED PROGRAMMING)</a:t>
            </a: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285515"/>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1014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1 – 2023 - 2024</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89764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598735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89764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K28IT </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2004704" y="3030430"/>
            <a:ext cx="8779570" cy="584775"/>
          </a:xfrm>
          <a:prstGeom prst="rect">
            <a:avLst/>
          </a:prstGeom>
          <a:noFill/>
        </p:spPr>
        <p:txBody>
          <a:bodyPr wrap="square" rtlCol="0">
            <a:spAutoFit/>
            <a:scene3d>
              <a:camera prst="orthographicFront"/>
              <a:lightRig rig="threePt" dir="t"/>
            </a:scene3d>
            <a:sp3d contourW="12700"/>
          </a:bodyPr>
          <a:lstStyle/>
          <a:p>
            <a:pPr algn="ct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Chương</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3: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Lớp</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Và</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Đối</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Tượng</a:t>
            </a:r>
            <a:endPar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Bài tập</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Viết chương trình nhập vào 2 phân số, tính tổng hai phân số trên và xuất kết quả ra màn hình.</a:t>
            </a:r>
          </a:p>
          <a:p>
            <a:pPr marL="0" indent="0" algn="just">
              <a:lnSpc>
                <a:spcPct val="120000"/>
              </a:lnSpc>
              <a:spcBef>
                <a:spcPts val="300"/>
              </a:spcBef>
              <a:spcAft>
                <a:spcPts val="300"/>
              </a:spcAft>
              <a:buNone/>
            </a:pPr>
            <a:endParaRPr lang="vi-VN">
              <a:latin typeface="+mj-lt"/>
              <a:cs typeface="Tahoma" charset="0"/>
            </a:endParaRPr>
          </a:p>
        </p:txBody>
      </p:sp>
    </p:spTree>
    <p:extLst>
      <p:ext uri="{BB962C8B-B14F-4D97-AF65-F5344CB8AC3E}">
        <p14:creationId xmlns:p14="http://schemas.microsoft.com/office/powerpoint/2010/main" val="2270678276"/>
      </p:ext>
    </p:extLst>
  </p:cSld>
  <p:clrMapOvr>
    <a:masterClrMapping/>
  </p:clrMapOvr>
  <p:transition advClick="0">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Bài tập</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Phân tích:</a:t>
            </a:r>
          </a:p>
          <a:p>
            <a:pPr lvl="1" algn="just">
              <a:lnSpc>
                <a:spcPct val="120000"/>
              </a:lnSpc>
              <a:spcBef>
                <a:spcPts val="300"/>
              </a:spcBef>
              <a:spcAft>
                <a:spcPts val="300"/>
              </a:spcAft>
            </a:pPr>
            <a:r>
              <a:rPr lang="en-US">
                <a:latin typeface="+mj-lt"/>
                <a:cs typeface="Tahoma" charset="0"/>
              </a:rPr>
              <a:t>Đối tượng phân số gồm có những thông tin gì (dữ liệu cần lưu trữ 1 phân số là gì?)</a:t>
            </a:r>
          </a:p>
          <a:p>
            <a:pPr lvl="1" algn="just">
              <a:lnSpc>
                <a:spcPct val="120000"/>
              </a:lnSpc>
              <a:spcBef>
                <a:spcPts val="300"/>
              </a:spcBef>
              <a:spcAft>
                <a:spcPts val="300"/>
              </a:spcAft>
            </a:pPr>
            <a:r>
              <a:rPr lang="en-US">
                <a:latin typeface="+mj-lt"/>
                <a:cs typeface="Tahoma" charset="0"/>
              </a:rPr>
              <a:t>Những hành vi (phương thức) của đối tượng phân số là gì?</a:t>
            </a:r>
            <a:endParaRPr lang="vi-VN">
              <a:latin typeface="+mj-lt"/>
              <a:cs typeface="Tahoma" charset="0"/>
            </a:endParaRPr>
          </a:p>
        </p:txBody>
      </p:sp>
      <p:sp>
        <p:nvSpPr>
          <p:cNvPr id="4" name="TextBox 3"/>
          <p:cNvSpPr txBox="1"/>
          <p:nvPr/>
        </p:nvSpPr>
        <p:spPr>
          <a:xfrm>
            <a:off x="5486400" y="3429000"/>
            <a:ext cx="3429000" cy="2646878"/>
          </a:xfrm>
          <a:prstGeom prst="rect">
            <a:avLst/>
          </a:prstGeom>
          <a:noFill/>
        </p:spPr>
        <p:txBody>
          <a:bodyPr wrap="square" rtlCol="0">
            <a:spAutoFit/>
          </a:bodyPr>
          <a:lstStyle/>
          <a:p>
            <a:r>
              <a:rPr lang="en-US" sz="16600">
                <a:solidFill>
                  <a:srgbClr val="FF0000"/>
                </a:solidFill>
              </a:rPr>
              <a:t>?</a:t>
            </a:r>
          </a:p>
        </p:txBody>
      </p:sp>
    </p:spTree>
    <p:extLst>
      <p:ext uri="{BB962C8B-B14F-4D97-AF65-F5344CB8AC3E}">
        <p14:creationId xmlns:p14="http://schemas.microsoft.com/office/powerpoint/2010/main" val="428448093"/>
      </p:ext>
    </p:extLst>
  </p:cSld>
  <p:clrMapOvr>
    <a:masterClrMapping/>
  </p:clrMapOvr>
  <p:transition advClick="0">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Bài tập</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class</a:t>
            </a:r>
            <a:r>
              <a:rPr lang="en-US" sz="2400">
                <a:latin typeface="Tahoma" panose="020B0604030504040204" pitchFamily="34" charset="0"/>
                <a:ea typeface="Tahoma" panose="020B0604030504040204" pitchFamily="34" charset="0"/>
                <a:cs typeface="Tahoma" panose="020B0604030504040204" pitchFamily="34" charset="0"/>
              </a:rPr>
              <a:t> cPhanSo</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private</a:t>
            </a: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int</a:t>
            </a:r>
            <a:r>
              <a:rPr lang="en-US" sz="2400">
                <a:latin typeface="Tahoma" panose="020B0604030504040204" pitchFamily="34" charset="0"/>
                <a:ea typeface="Tahoma" panose="020B0604030504040204" pitchFamily="34" charset="0"/>
                <a:cs typeface="Tahoma" panose="020B0604030504040204" pitchFamily="34" charset="0"/>
              </a:rPr>
              <a:t> iTuSo;</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private</a:t>
            </a: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int</a:t>
            </a:r>
            <a:r>
              <a:rPr lang="en-US" sz="2400">
                <a:latin typeface="Tahoma" panose="020B0604030504040204" pitchFamily="34" charset="0"/>
                <a:ea typeface="Tahoma" panose="020B0604030504040204" pitchFamily="34" charset="0"/>
                <a:cs typeface="Tahoma" panose="020B0604030504040204" pitchFamily="34" charset="0"/>
              </a:rPr>
              <a:t> iMauSo;</a:t>
            </a:r>
          </a:p>
          <a:p>
            <a:pPr marL="0" indent="0">
              <a:buNone/>
            </a:pPr>
            <a:endParaRPr lang="en-US" sz="240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public</a:t>
            </a: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void</a:t>
            </a:r>
            <a:r>
              <a:rPr lang="en-US" sz="2400">
                <a:latin typeface="Tahoma" panose="020B0604030504040204" pitchFamily="34" charset="0"/>
                <a:ea typeface="Tahoma" panose="020B0604030504040204" pitchFamily="34" charset="0"/>
                <a:cs typeface="Tahoma" panose="020B0604030504040204" pitchFamily="34" charset="0"/>
              </a:rPr>
              <a:t> Nhap()</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Console.Write("Nhap tu so: ");</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iTuSo = Int32.Parse(Console.ReadLine());</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Console.Write("Nhap mau so: ");</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iMauSo = Int32.Parse(Console.ReadLine());</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781065865"/>
      </p:ext>
    </p:extLst>
  </p:cSld>
  <p:clrMapOvr>
    <a:masterClrMapping/>
  </p:clrMapOvr>
  <p:transition advClick="0">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Bài tập</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public void</a:t>
            </a:r>
            <a:r>
              <a:rPr lang="en-US" sz="2400">
                <a:latin typeface="Tahoma" panose="020B0604030504040204" pitchFamily="34" charset="0"/>
                <a:ea typeface="Tahoma" panose="020B0604030504040204" pitchFamily="34" charset="0"/>
                <a:cs typeface="Tahoma" panose="020B0604030504040204" pitchFamily="34" charset="0"/>
              </a:rPr>
              <a:t> Xuat()</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Console.Write("{0}/{1}", iTuSo, iMauSo);</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public</a:t>
            </a: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FF0000"/>
                </a:solidFill>
                <a:latin typeface="Tahoma" panose="020B0604030504040204" pitchFamily="34" charset="0"/>
                <a:ea typeface="Tahoma" panose="020B0604030504040204" pitchFamily="34" charset="0"/>
                <a:cs typeface="Tahoma" panose="020B0604030504040204" pitchFamily="34" charset="0"/>
              </a:rPr>
              <a:t>cPhanSo </a:t>
            </a:r>
            <a:r>
              <a:rPr lang="en-US" sz="2400">
                <a:latin typeface="Tahoma" panose="020B0604030504040204" pitchFamily="34" charset="0"/>
                <a:ea typeface="Tahoma" panose="020B0604030504040204" pitchFamily="34" charset="0"/>
                <a:cs typeface="Tahoma" panose="020B0604030504040204" pitchFamily="34" charset="0"/>
              </a:rPr>
              <a:t>Cong(cPhanSo p)</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cPhanSo kq = new cPhanSo();</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kq.iTuSo = iTuSo * p.iMauSo + iMauSo * p.iTuSo;</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kq.iMauSo = iMauSo * p.iMauSo;</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return kq;</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sz="2400">
                <a:latin typeface="Tahoma" panose="020B0604030504040204" pitchFamily="34" charset="0"/>
                <a:ea typeface="Tahoma" panose="020B0604030504040204" pitchFamily="34" charset="0"/>
                <a:cs typeface="Tahoma" panose="020B0604030504040204" pitchFamily="34" charset="0"/>
              </a:rPr>
              <a:t>    }</a:t>
            </a:r>
            <a:endParaRPr lang="vi-VN"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5589199"/>
      </p:ext>
    </p:extLst>
  </p:cSld>
  <p:clrMapOvr>
    <a:masterClrMapping/>
  </p:clrMapOvr>
  <p:transition advClick="0">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Bài tập</a:t>
            </a:r>
            <a:endParaRPr lang="en-US" sz="4000" b="1" dirty="0">
              <a:cs typeface="Tahoma" charset="0"/>
            </a:endParaRPr>
          </a:p>
        </p:txBody>
      </p:sp>
      <p:sp>
        <p:nvSpPr>
          <p:cNvPr id="9219" name="Rectangle 3"/>
          <p:cNvSpPr>
            <a:spLocks noGrp="1" noChangeArrowheads="1"/>
          </p:cNvSpPr>
          <p:nvPr>
            <p:ph idx="1"/>
          </p:nvPr>
        </p:nvSpPr>
        <p:spPr bwMode="auto">
          <a:xfrm>
            <a:off x="2057401" y="737648"/>
            <a:ext cx="8229600" cy="5562600"/>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static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void</a:t>
            </a:r>
            <a:r>
              <a:rPr lang="en-US" sz="2000" dirty="0">
                <a:latin typeface="Tahoma" panose="020B0604030504040204" pitchFamily="34" charset="0"/>
                <a:ea typeface="Tahoma" panose="020B0604030504040204" pitchFamily="34" charset="0"/>
                <a:cs typeface="Tahoma" panose="020B0604030504040204" pitchFamily="34" charset="0"/>
              </a:rPr>
              <a:t> Main(string[] </a:t>
            </a:r>
            <a:r>
              <a:rPr lang="en-US" sz="2000" dirty="0" err="1">
                <a:latin typeface="Tahoma" panose="020B0604030504040204" pitchFamily="34" charset="0"/>
                <a:ea typeface="Tahoma" panose="020B0604030504040204" pitchFamily="34" charset="0"/>
                <a:cs typeface="Tahoma" panose="020B0604030504040204" pitchFamily="34" charset="0"/>
              </a:rPr>
              <a:t>args</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cPhanSo</a:t>
            </a:r>
            <a:r>
              <a:rPr lang="en-US" sz="2000" dirty="0">
                <a:latin typeface="Tahoma" panose="020B0604030504040204" pitchFamily="34" charset="0"/>
                <a:ea typeface="Tahoma" panose="020B0604030504040204" pitchFamily="34" charset="0"/>
                <a:cs typeface="Tahoma" panose="020B0604030504040204" pitchFamily="34" charset="0"/>
              </a:rPr>
              <a:t> p =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new</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cPhanSo</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cPhanSo</a:t>
            </a:r>
            <a:r>
              <a:rPr lang="en-US" sz="2000" dirty="0">
                <a:latin typeface="Tahoma" panose="020B0604030504040204" pitchFamily="34" charset="0"/>
                <a:ea typeface="Tahoma" panose="020B0604030504040204" pitchFamily="34" charset="0"/>
                <a:cs typeface="Tahoma" panose="020B0604030504040204" pitchFamily="34" charset="0"/>
              </a:rPr>
              <a:t> q = </a:t>
            </a:r>
            <a:r>
              <a:rPr lang="en-US" sz="2000" dirty="0">
                <a:solidFill>
                  <a:srgbClr val="0000FF"/>
                </a:solidFill>
                <a:latin typeface="Tahoma" panose="020B0604030504040204" pitchFamily="34" charset="0"/>
                <a:ea typeface="Tahoma" panose="020B0604030504040204" pitchFamily="34" charset="0"/>
                <a:cs typeface="Tahoma" panose="020B0604030504040204" pitchFamily="34" charset="0"/>
              </a:rPr>
              <a:t>new</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cPhanSo</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cPhanSo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kq</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p.Nhap</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q.Nhap</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kq</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dirty="0" err="1">
                <a:latin typeface="Tahoma" panose="020B0604030504040204" pitchFamily="34" charset="0"/>
                <a:ea typeface="Tahoma" panose="020B0604030504040204" pitchFamily="34" charset="0"/>
                <a:cs typeface="Tahoma" panose="020B0604030504040204" pitchFamily="34" charset="0"/>
              </a:rPr>
              <a:t>p.Cong</a:t>
            </a:r>
            <a:r>
              <a:rPr lang="en-US" sz="2000" dirty="0">
                <a:latin typeface="Tahoma" panose="020B0604030504040204" pitchFamily="34" charset="0"/>
                <a:ea typeface="Tahoma" panose="020B0604030504040204" pitchFamily="34" charset="0"/>
                <a:cs typeface="Tahoma" panose="020B0604030504040204" pitchFamily="34" charset="0"/>
              </a:rPr>
              <a:t>(q);</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p.Xuat</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Console.Write</a:t>
            </a:r>
            <a:r>
              <a:rPr lang="en-US" sz="2000" dirty="0">
                <a:latin typeface="Tahoma" panose="020B0604030504040204" pitchFamily="34" charset="0"/>
                <a:ea typeface="Tahoma" panose="020B0604030504040204" pitchFamily="34" charset="0"/>
                <a:cs typeface="Tahoma" panose="020B0604030504040204" pitchFamily="34" charset="0"/>
              </a:rPr>
              <a:t>(" + ");</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q.Xuat</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Console.Write</a:t>
            </a:r>
            <a:r>
              <a:rPr lang="en-US" sz="2000" dirty="0">
                <a:latin typeface="Tahoma" panose="020B0604030504040204" pitchFamily="34" charset="0"/>
                <a:ea typeface="Tahoma" panose="020B0604030504040204" pitchFamily="34" charset="0"/>
                <a:cs typeface="Tahoma" panose="020B0604030504040204" pitchFamily="34" charset="0"/>
              </a:rPr>
              <a:t>(" = ");</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kq.Xuat</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Console.WriteLine</a:t>
            </a:r>
            <a:r>
              <a:rPr lang="en-US" sz="20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a:t>
            </a:r>
            <a:endParaRPr lang="vi-VN" sz="20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6362700" y="3774704"/>
            <a:ext cx="4495800" cy="2159030"/>
          </a:xfrm>
          <a:prstGeom prst="rect">
            <a:avLst/>
          </a:prstGeom>
        </p:spPr>
      </p:pic>
    </p:spTree>
    <p:extLst>
      <p:ext uri="{BB962C8B-B14F-4D97-AF65-F5344CB8AC3E}">
        <p14:creationId xmlns:p14="http://schemas.microsoft.com/office/powerpoint/2010/main" val="3690635419"/>
      </p:ext>
    </p:extLst>
  </p:cSld>
  <p:clrMapOvr>
    <a:masterClrMapping/>
  </p:clrMapOvr>
  <p:transition advClick="0">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 khởi tạo</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Trong hầu hết các thuật giải, để giải quyết một vấn đề </a:t>
            </a:r>
            <a:r>
              <a:rPr lang="en-US">
                <a:latin typeface="+mj-lt"/>
                <a:cs typeface="Tahoma" charset="0"/>
                <a:sym typeface="Wingdings" panose="05000000000000000000" pitchFamily="2" charset="2"/>
              </a:rPr>
              <a:t></a:t>
            </a:r>
            <a:r>
              <a:rPr lang="vi-VN">
                <a:latin typeface="+mj-lt"/>
                <a:cs typeface="Tahoma" charset="0"/>
              </a:rPr>
              <a:t>thường phải thực hiện các công việc:</a:t>
            </a:r>
          </a:p>
          <a:p>
            <a:pPr lvl="1" algn="just">
              <a:lnSpc>
                <a:spcPct val="120000"/>
              </a:lnSpc>
              <a:spcBef>
                <a:spcPts val="300"/>
              </a:spcBef>
              <a:spcAft>
                <a:spcPts val="300"/>
              </a:spcAft>
            </a:pPr>
            <a:r>
              <a:rPr lang="vi-VN">
                <a:latin typeface="+mj-lt"/>
                <a:cs typeface="Tahoma" charset="0"/>
              </a:rPr>
              <a:t>Khởi tạo giá trị cho biến, cấp phát vùng bộ nhớ </a:t>
            </a:r>
            <a:r>
              <a:rPr lang="en-US">
                <a:latin typeface="+mj-lt"/>
                <a:cs typeface="Tahoma" charset="0"/>
              </a:rPr>
              <a:t>cho các </a:t>
            </a:r>
            <a:r>
              <a:rPr lang="vi-VN">
                <a:latin typeface="+mj-lt"/>
                <a:cs typeface="Tahoma" charset="0"/>
              </a:rPr>
              <a:t>biến, mở tập tin để truy cập,…</a:t>
            </a:r>
          </a:p>
          <a:p>
            <a:pPr lvl="1" algn="just">
              <a:lnSpc>
                <a:spcPct val="120000"/>
              </a:lnSpc>
              <a:spcBef>
                <a:spcPts val="300"/>
              </a:spcBef>
              <a:spcAft>
                <a:spcPts val="300"/>
              </a:spcAft>
            </a:pPr>
            <a:r>
              <a:rPr lang="vi-VN">
                <a:latin typeface="+mj-lt"/>
                <a:cs typeface="Tahoma" charset="0"/>
              </a:rPr>
              <a:t>Hoặc khi kết thúc, chúng ta phải thực hiện quá trình ngược lại như: Thu hồi vùng bộ nhớ đã cấp phát, đóng tập tin,…</a:t>
            </a:r>
          </a:p>
        </p:txBody>
      </p:sp>
      <p:sp>
        <p:nvSpPr>
          <p:cNvPr id="2" name="TextBox 1"/>
          <p:cNvSpPr txBox="1"/>
          <p:nvPr/>
        </p:nvSpPr>
        <p:spPr>
          <a:xfrm>
            <a:off x="2890886" y="4760893"/>
            <a:ext cx="6019800" cy="954107"/>
          </a:xfrm>
          <a:prstGeom prst="rect">
            <a:avLst/>
          </a:prstGeom>
          <a:noFill/>
        </p:spPr>
        <p:txBody>
          <a:bodyPr wrap="square" rtlCol="0">
            <a:spAutoFit/>
          </a:bodyPr>
          <a:lstStyle/>
          <a:p>
            <a:r>
              <a:rPr lang="en-US" sz="2800" dirty="0" err="1">
                <a:solidFill>
                  <a:srgbClr val="FF0000"/>
                </a:solidFill>
                <a:latin typeface="+mj-lt"/>
                <a:cs typeface="Times New Roman" panose="02020603050405020304" pitchFamily="18" charset="0"/>
              </a:rPr>
              <a:t>Khởi</a:t>
            </a:r>
            <a:r>
              <a:rPr lang="en-US" sz="2800" dirty="0">
                <a:solidFill>
                  <a:srgbClr val="FF0000"/>
                </a:solidFill>
                <a:latin typeface="+mj-lt"/>
                <a:cs typeface="Times New Roman" panose="02020603050405020304" pitchFamily="18" charset="0"/>
              </a:rPr>
              <a:t> </a:t>
            </a:r>
            <a:r>
              <a:rPr lang="en-US" sz="2800" dirty="0" err="1">
                <a:solidFill>
                  <a:srgbClr val="FF0000"/>
                </a:solidFill>
                <a:latin typeface="+mj-lt"/>
                <a:cs typeface="Times New Roman" panose="02020603050405020304" pitchFamily="18" charset="0"/>
              </a:rPr>
              <a:t>tạo</a:t>
            </a:r>
            <a:r>
              <a:rPr lang="en-US" sz="2800" dirty="0">
                <a:solidFill>
                  <a:srgbClr val="FF0000"/>
                </a:solidFill>
                <a:latin typeface="+mj-lt"/>
                <a:cs typeface="Times New Roman" panose="02020603050405020304" pitchFamily="18" charset="0"/>
              </a:rPr>
              <a:t> </a:t>
            </a:r>
            <a:r>
              <a:rPr lang="en-US" sz="2800" dirty="0" err="1">
                <a:solidFill>
                  <a:srgbClr val="FF0000"/>
                </a:solidFill>
                <a:latin typeface="+mj-lt"/>
                <a:cs typeface="Times New Roman" panose="02020603050405020304" pitchFamily="18" charset="0"/>
              </a:rPr>
              <a:t>tử</a:t>
            </a:r>
            <a:r>
              <a:rPr lang="en-US" sz="2800" dirty="0">
                <a:solidFill>
                  <a:srgbClr val="FF0000"/>
                </a:solidFill>
                <a:latin typeface="+mj-lt"/>
                <a:cs typeface="Times New Roman" panose="02020603050405020304" pitchFamily="18" charset="0"/>
              </a:rPr>
              <a:t> </a:t>
            </a:r>
            <a:r>
              <a:rPr lang="en-US" sz="2800" dirty="0" err="1">
                <a:solidFill>
                  <a:srgbClr val="FF0000"/>
                </a:solidFill>
                <a:latin typeface="+mj-lt"/>
                <a:cs typeface="Times New Roman" panose="02020603050405020304" pitchFamily="18" charset="0"/>
              </a:rPr>
              <a:t>số</a:t>
            </a:r>
            <a:r>
              <a:rPr lang="en-US" sz="2800" dirty="0">
                <a:solidFill>
                  <a:srgbClr val="FF0000"/>
                </a:solidFill>
                <a:latin typeface="+mj-lt"/>
                <a:cs typeface="Times New Roman" panose="02020603050405020304" pitchFamily="18" charset="0"/>
              </a:rPr>
              <a:t> </a:t>
            </a:r>
            <a:r>
              <a:rPr lang="en-US" sz="2800" dirty="0" err="1">
                <a:solidFill>
                  <a:srgbClr val="FF0000"/>
                </a:solidFill>
                <a:latin typeface="+mj-lt"/>
                <a:cs typeface="Times New Roman" panose="02020603050405020304" pitchFamily="18" charset="0"/>
              </a:rPr>
              <a:t>và</a:t>
            </a:r>
            <a:r>
              <a:rPr lang="en-US" sz="2800" dirty="0">
                <a:solidFill>
                  <a:srgbClr val="FF0000"/>
                </a:solidFill>
                <a:latin typeface="+mj-lt"/>
                <a:cs typeface="Times New Roman" panose="02020603050405020304" pitchFamily="18" charset="0"/>
              </a:rPr>
              <a:t> </a:t>
            </a:r>
            <a:r>
              <a:rPr lang="en-US" sz="2800" dirty="0" err="1">
                <a:solidFill>
                  <a:srgbClr val="FF0000"/>
                </a:solidFill>
                <a:latin typeface="+mj-lt"/>
                <a:cs typeface="Times New Roman" panose="02020603050405020304" pitchFamily="18" charset="0"/>
              </a:rPr>
              <a:t>mẫu</a:t>
            </a:r>
            <a:r>
              <a:rPr lang="en-US" sz="2800" dirty="0">
                <a:solidFill>
                  <a:srgbClr val="FF0000"/>
                </a:solidFill>
                <a:latin typeface="+mj-lt"/>
                <a:cs typeface="Times New Roman" panose="02020603050405020304" pitchFamily="18" charset="0"/>
              </a:rPr>
              <a:t> </a:t>
            </a:r>
            <a:r>
              <a:rPr lang="en-US" sz="2800" dirty="0" err="1">
                <a:solidFill>
                  <a:srgbClr val="FF0000"/>
                </a:solidFill>
                <a:latin typeface="+mj-lt"/>
                <a:cs typeface="Times New Roman" panose="02020603050405020304" pitchFamily="18" charset="0"/>
              </a:rPr>
              <a:t>số</a:t>
            </a:r>
            <a:r>
              <a:rPr lang="en-US" sz="2800" dirty="0">
                <a:solidFill>
                  <a:srgbClr val="FF0000"/>
                </a:solidFill>
                <a:latin typeface="+mj-lt"/>
                <a:cs typeface="Times New Roman" panose="02020603050405020304" pitchFamily="18" charset="0"/>
              </a:rPr>
              <a:t> ban </a:t>
            </a:r>
            <a:r>
              <a:rPr lang="en-US" sz="2800" dirty="0" err="1">
                <a:solidFill>
                  <a:srgbClr val="FF0000"/>
                </a:solidFill>
                <a:latin typeface="+mj-lt"/>
                <a:cs typeface="Times New Roman" panose="02020603050405020304" pitchFamily="18" charset="0"/>
              </a:rPr>
              <a:t>đầu</a:t>
            </a:r>
            <a:r>
              <a:rPr lang="en-US" sz="2800" dirty="0">
                <a:solidFill>
                  <a:srgbClr val="FF0000"/>
                </a:solidFill>
                <a:latin typeface="+mj-lt"/>
                <a:cs typeface="Times New Roman" panose="02020603050405020304" pitchFamily="18" charset="0"/>
              </a:rPr>
              <a:t> </a:t>
            </a:r>
            <a:r>
              <a:rPr lang="en-US" sz="2800" dirty="0" err="1">
                <a:solidFill>
                  <a:srgbClr val="FF0000"/>
                </a:solidFill>
                <a:latin typeface="+mj-lt"/>
                <a:cs typeface="Times New Roman" panose="02020603050405020304" pitchFamily="18" charset="0"/>
              </a:rPr>
              <a:t>cho</a:t>
            </a:r>
            <a:r>
              <a:rPr lang="en-US" sz="2800" dirty="0">
                <a:solidFill>
                  <a:srgbClr val="FF0000"/>
                </a:solidFill>
                <a:latin typeface="+mj-lt"/>
                <a:cs typeface="Times New Roman" panose="02020603050405020304" pitchFamily="18" charset="0"/>
              </a:rPr>
              <a:t> </a:t>
            </a:r>
            <a:r>
              <a:rPr lang="en-US" sz="2800" dirty="0" err="1">
                <a:solidFill>
                  <a:srgbClr val="FF0000"/>
                </a:solidFill>
                <a:latin typeface="+mj-lt"/>
                <a:cs typeface="Times New Roman" panose="02020603050405020304" pitchFamily="18" charset="0"/>
              </a:rPr>
              <a:t>phân</a:t>
            </a:r>
            <a:r>
              <a:rPr lang="en-US" sz="2800" dirty="0">
                <a:solidFill>
                  <a:srgbClr val="FF0000"/>
                </a:solidFill>
                <a:latin typeface="+mj-lt"/>
                <a:cs typeface="Times New Roman" panose="02020603050405020304" pitchFamily="18" charset="0"/>
              </a:rPr>
              <a:t> </a:t>
            </a:r>
            <a:r>
              <a:rPr lang="en-US" sz="2800" dirty="0" err="1">
                <a:solidFill>
                  <a:srgbClr val="FF0000"/>
                </a:solidFill>
                <a:latin typeface="+mj-lt"/>
                <a:cs typeface="Times New Roman" panose="02020603050405020304" pitchFamily="18" charset="0"/>
              </a:rPr>
              <a:t>số</a:t>
            </a:r>
            <a:r>
              <a:rPr lang="en-US" sz="2800" dirty="0">
                <a:solidFill>
                  <a:srgbClr val="FF0000"/>
                </a:solidFill>
                <a:latin typeface="+mj-lt"/>
                <a:cs typeface="Times New Roman" panose="02020603050405020304" pitchFamily="18" charset="0"/>
              </a:rPr>
              <a:t> p?</a:t>
            </a:r>
          </a:p>
        </p:txBody>
      </p:sp>
    </p:spTree>
    <p:extLst>
      <p:ext uri="{BB962C8B-B14F-4D97-AF65-F5344CB8AC3E}">
        <p14:creationId xmlns:p14="http://schemas.microsoft.com/office/powerpoint/2010/main" val="2623998199"/>
      </p:ext>
    </p:extLst>
  </p:cSld>
  <p:clrMapOvr>
    <a:masterClrMapping/>
  </p:clrMapOvr>
  <p:transition advClick="0">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 khởi tạo</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Các ngôn ngữ OOP có các phương thức để thực hiện công việc này một cách </a:t>
            </a:r>
            <a:r>
              <a:rPr lang="vi-VN">
                <a:solidFill>
                  <a:srgbClr val="0000FF"/>
                </a:solidFill>
                <a:latin typeface="+mj-lt"/>
                <a:cs typeface="Tahoma" charset="0"/>
              </a:rPr>
              <a:t>“tự động” </a:t>
            </a:r>
            <a:r>
              <a:rPr lang="vi-VN">
                <a:latin typeface="+mj-lt"/>
                <a:cs typeface="Tahoma" charset="0"/>
              </a:rPr>
              <a:t>gọi là </a:t>
            </a:r>
            <a:r>
              <a:rPr lang="vi-VN">
                <a:solidFill>
                  <a:srgbClr val="FF0000"/>
                </a:solidFill>
                <a:latin typeface="+mj-lt"/>
                <a:cs typeface="Tahoma" charset="0"/>
              </a:rPr>
              <a:t>phương thức thiết lập</a:t>
            </a:r>
            <a:r>
              <a:rPr lang="en-US">
                <a:solidFill>
                  <a:srgbClr val="FF0000"/>
                </a:solidFill>
                <a:latin typeface="+mj-lt"/>
                <a:cs typeface="Tahoma" charset="0"/>
              </a:rPr>
              <a:t> (hay còn gọi là phương thức khởi tạo)</a:t>
            </a:r>
            <a:r>
              <a:rPr lang="vi-VN">
                <a:solidFill>
                  <a:srgbClr val="FF0000"/>
                </a:solidFill>
                <a:latin typeface="+mj-lt"/>
                <a:cs typeface="Tahoma" charset="0"/>
              </a:rPr>
              <a:t> </a:t>
            </a:r>
            <a:r>
              <a:rPr lang="vi-VN">
                <a:latin typeface="+mj-lt"/>
                <a:cs typeface="Tahoma" charset="0"/>
              </a:rPr>
              <a:t>và </a:t>
            </a:r>
            <a:r>
              <a:rPr lang="vi-VN">
                <a:solidFill>
                  <a:srgbClr val="FF0000"/>
                </a:solidFill>
                <a:latin typeface="+mj-lt"/>
                <a:cs typeface="Tahoma" charset="0"/>
              </a:rPr>
              <a:t>phương thức hủy bỏ</a:t>
            </a:r>
            <a:r>
              <a:rPr lang="vi-VN">
                <a:latin typeface="+mj-lt"/>
                <a:cs typeface="Tahoma" charset="0"/>
              </a:rPr>
              <a:t>.</a:t>
            </a:r>
          </a:p>
        </p:txBody>
      </p:sp>
      <p:pic>
        <p:nvPicPr>
          <p:cNvPr id="4" name="Picture 4" descr="http://www-numi.fnal.gov/offline_software/srt_public_context/WebDocs/Companion/cxx_crib/const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232" y="3429000"/>
            <a:ext cx="6172200" cy="255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560504"/>
      </p:ext>
    </p:extLst>
  </p:cSld>
  <p:clrMapOvr>
    <a:masterClrMapping/>
  </p:clrMapOvr>
  <p:transition advClick="0">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 khởi tạo</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Phương thức </a:t>
            </a:r>
            <a:r>
              <a:rPr lang="en-US">
                <a:latin typeface="+mj-lt"/>
                <a:cs typeface="Tahoma" charset="0"/>
              </a:rPr>
              <a:t>khởi tạo </a:t>
            </a:r>
            <a:r>
              <a:rPr lang="vi-VN">
                <a:latin typeface="+mj-lt"/>
                <a:cs typeface="Tahoma" charset="0"/>
              </a:rPr>
              <a:t>hay còn gọi là </a:t>
            </a:r>
            <a:r>
              <a:rPr lang="vi-VN">
                <a:solidFill>
                  <a:srgbClr val="FF0000"/>
                </a:solidFill>
                <a:latin typeface="+mj-lt"/>
                <a:cs typeface="Tahoma" charset="0"/>
              </a:rPr>
              <a:t>constructor</a:t>
            </a:r>
            <a:r>
              <a:rPr lang="vi-VN">
                <a:latin typeface="+mj-lt"/>
                <a:cs typeface="Tahoma" charset="0"/>
              </a:rPr>
              <a:t>, là một loại </a:t>
            </a:r>
            <a:r>
              <a:rPr lang="vi-VN">
                <a:solidFill>
                  <a:srgbClr val="FF0000"/>
                </a:solidFill>
                <a:latin typeface="+mj-lt"/>
                <a:cs typeface="Tahoma" charset="0"/>
              </a:rPr>
              <a:t>phương thức đặc biệt </a:t>
            </a:r>
            <a:r>
              <a:rPr lang="vi-VN">
                <a:latin typeface="+mj-lt"/>
                <a:cs typeface="Tahoma" charset="0"/>
              </a:rPr>
              <a:t>dùng để khởi tạo thể hiện của lớp.</a:t>
            </a:r>
          </a:p>
          <a:p>
            <a:pPr algn="just">
              <a:lnSpc>
                <a:spcPct val="120000"/>
              </a:lnSpc>
              <a:spcBef>
                <a:spcPts val="300"/>
              </a:spcBef>
              <a:spcAft>
                <a:spcPts val="300"/>
              </a:spcAft>
            </a:pPr>
            <a:r>
              <a:rPr lang="vi-VN">
                <a:latin typeface="+mj-lt"/>
                <a:cs typeface="Tahoma" charset="0"/>
              </a:rPr>
              <a:t>Bất kỳ một đối tượng nào được </a:t>
            </a:r>
            <a:r>
              <a:rPr lang="en-US">
                <a:latin typeface="+mj-lt"/>
                <a:cs typeface="Tahoma" charset="0"/>
              </a:rPr>
              <a:t>tạo ra </a:t>
            </a:r>
            <a:r>
              <a:rPr lang="vi-VN">
                <a:latin typeface="+mj-lt"/>
                <a:cs typeface="Tahoma" charset="0"/>
              </a:rPr>
              <a:t>đều phải sử dụng một hàm thiết lập để khởi tạo các giá trị thành phần của đối tượng.</a:t>
            </a:r>
            <a:endParaRPr lang="en-US">
              <a:latin typeface="+mj-lt"/>
              <a:cs typeface="Tahoma" charset="0"/>
            </a:endParaRPr>
          </a:p>
          <a:p>
            <a:pPr algn="just">
              <a:lnSpc>
                <a:spcPct val="120000"/>
              </a:lnSpc>
              <a:spcBef>
                <a:spcPts val="300"/>
              </a:spcBef>
              <a:spcAft>
                <a:spcPts val="300"/>
              </a:spcAft>
            </a:pPr>
            <a:r>
              <a:rPr lang="vi-VN">
                <a:latin typeface="+mj-lt"/>
                <a:cs typeface="Tahoma" charset="0"/>
              </a:rPr>
              <a:t>Được </a:t>
            </a:r>
            <a:r>
              <a:rPr lang="vi-VN">
                <a:solidFill>
                  <a:srgbClr val="0000FF"/>
                </a:solidFill>
                <a:latin typeface="+mj-lt"/>
                <a:cs typeface="Tahoma" charset="0"/>
              </a:rPr>
              <a:t>gọi tự động </a:t>
            </a:r>
            <a:r>
              <a:rPr lang="vi-VN">
                <a:latin typeface="+mj-lt"/>
                <a:cs typeface="Tahoma" charset="0"/>
              </a:rPr>
              <a:t>khi tạo đối tượng</a:t>
            </a:r>
            <a:r>
              <a:rPr lang="en-US">
                <a:latin typeface="+mj-lt"/>
                <a:cs typeface="Tahoma" charset="0"/>
              </a:rPr>
              <a:t>.</a:t>
            </a:r>
            <a:endParaRPr lang="vi-VN">
              <a:latin typeface="+mj-lt"/>
              <a:cs typeface="Tahoma" charset="0"/>
            </a:endParaRPr>
          </a:p>
        </p:txBody>
      </p:sp>
    </p:spTree>
    <p:extLst>
      <p:ext uri="{BB962C8B-B14F-4D97-AF65-F5344CB8AC3E}">
        <p14:creationId xmlns:p14="http://schemas.microsoft.com/office/powerpoint/2010/main" val="361860631"/>
      </p:ext>
    </p:extLst>
  </p:cSld>
  <p:clrMapOvr>
    <a:masterClrMapping/>
  </p:clrMapOvr>
  <p:transition advClick="0">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 khởi tạo</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Hàm thiết lập được khai báo giống như một phương thức</a:t>
            </a:r>
            <a:r>
              <a:rPr lang="en-US">
                <a:latin typeface="+mj-lt"/>
                <a:cs typeface="Tahoma" charset="0"/>
              </a:rPr>
              <a:t> thông thường</a:t>
            </a:r>
            <a:r>
              <a:rPr lang="vi-VN">
                <a:latin typeface="+mj-lt"/>
                <a:cs typeface="Tahoma" charset="0"/>
              </a:rPr>
              <a:t> với </a:t>
            </a:r>
            <a:r>
              <a:rPr lang="vi-VN">
                <a:solidFill>
                  <a:srgbClr val="FF0000"/>
                </a:solidFill>
                <a:latin typeface="+mj-lt"/>
                <a:cs typeface="Tahoma" charset="0"/>
              </a:rPr>
              <a:t>tên phương thức trùng với tên lớp và không có giá trị trả về (kể cả void)</a:t>
            </a:r>
            <a:r>
              <a:rPr lang="vi-VN">
                <a:latin typeface="+mj-lt"/>
                <a:cs typeface="Tahoma" charset="0"/>
              </a:rPr>
              <a:t>.</a:t>
            </a:r>
          </a:p>
          <a:p>
            <a:pPr algn="just">
              <a:lnSpc>
                <a:spcPct val="120000"/>
              </a:lnSpc>
              <a:spcBef>
                <a:spcPts val="300"/>
              </a:spcBef>
              <a:spcAft>
                <a:spcPts val="300"/>
              </a:spcAft>
            </a:pPr>
            <a:r>
              <a:rPr lang="vi-VN">
                <a:latin typeface="+mj-lt"/>
                <a:cs typeface="Tahoma" charset="0"/>
              </a:rPr>
              <a:t>Constructor phải có thuộc tính </a:t>
            </a:r>
            <a:r>
              <a:rPr lang="vi-VN">
                <a:solidFill>
                  <a:srgbClr val="0000FF"/>
                </a:solidFill>
                <a:latin typeface="+mj-lt"/>
                <a:cs typeface="Tahoma" charset="0"/>
              </a:rPr>
              <a:t>public</a:t>
            </a:r>
            <a:endParaRPr lang="en-US">
              <a:solidFill>
                <a:srgbClr val="0000FF"/>
              </a:solidFill>
              <a:latin typeface="+mj-lt"/>
              <a:cs typeface="Tahoma" charset="0"/>
            </a:endParaRPr>
          </a:p>
          <a:p>
            <a:pPr algn="just">
              <a:lnSpc>
                <a:spcPct val="120000"/>
              </a:lnSpc>
              <a:spcBef>
                <a:spcPts val="300"/>
              </a:spcBef>
              <a:spcAft>
                <a:spcPts val="300"/>
              </a:spcAft>
            </a:pPr>
            <a:r>
              <a:rPr lang="en-US">
                <a:latin typeface="+mj-lt"/>
                <a:cs typeface="Tahoma" charset="0"/>
              </a:rPr>
              <a:t>Phương thức khởi tạo có thể có hoặc không có tham số truyền vào.</a:t>
            </a:r>
            <a:endParaRPr lang="vi-VN">
              <a:latin typeface="+mj-lt"/>
              <a:cs typeface="Tahoma" charset="0"/>
            </a:endParaRPr>
          </a:p>
        </p:txBody>
      </p:sp>
    </p:spTree>
    <p:extLst>
      <p:ext uri="{BB962C8B-B14F-4D97-AF65-F5344CB8AC3E}">
        <p14:creationId xmlns:p14="http://schemas.microsoft.com/office/powerpoint/2010/main" val="498663548"/>
      </p:ext>
    </p:extLst>
  </p:cSld>
  <p:clrMapOvr>
    <a:masterClrMapping/>
  </p:clrMapOvr>
  <p:transition advClick="0">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792162"/>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 khởi tạo</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solidFill>
                  <a:srgbClr val="0000FF"/>
                </a:solidFill>
                <a:latin typeface="+mj-lt"/>
                <a:cs typeface="Tahoma" charset="0"/>
              </a:rPr>
              <a:t>Phương thức khởi tạo mặc định (default constructor):</a:t>
            </a:r>
          </a:p>
          <a:p>
            <a:pPr lvl="1" algn="just">
              <a:lnSpc>
                <a:spcPct val="120000"/>
              </a:lnSpc>
              <a:spcBef>
                <a:spcPts val="300"/>
              </a:spcBef>
              <a:spcAft>
                <a:spcPts val="300"/>
              </a:spcAft>
            </a:pPr>
            <a:r>
              <a:rPr lang="en-US">
                <a:latin typeface="+mj-lt"/>
                <a:cs typeface="Tahoma" charset="0"/>
              </a:rPr>
              <a:t>Là phương thức khởi tạo không có tham số.</a:t>
            </a:r>
          </a:p>
          <a:p>
            <a:pPr lvl="1" algn="just">
              <a:lnSpc>
                <a:spcPct val="120000"/>
              </a:lnSpc>
              <a:spcBef>
                <a:spcPts val="300"/>
              </a:spcBef>
              <a:spcAft>
                <a:spcPts val="300"/>
              </a:spcAft>
            </a:pPr>
            <a:r>
              <a:rPr lang="en-US">
                <a:latin typeface="+mj-lt"/>
                <a:cs typeface="Tahoma" charset="0"/>
              </a:rPr>
              <a:t>Đ</a:t>
            </a:r>
            <a:r>
              <a:rPr lang="vi-VN">
                <a:latin typeface="+mj-lt"/>
                <a:cs typeface="Tahoma" charset="0"/>
              </a:rPr>
              <a:t>ược gọi khi </a:t>
            </a:r>
            <a:r>
              <a:rPr lang="en-US">
                <a:latin typeface="+mj-lt"/>
                <a:cs typeface="Tahoma" charset="0"/>
              </a:rPr>
              <a:t>đối tượng</a:t>
            </a:r>
            <a:r>
              <a:rPr lang="vi-VN">
                <a:latin typeface="+mj-lt"/>
                <a:cs typeface="Tahoma" charset="0"/>
              </a:rPr>
              <a:t> được </a:t>
            </a:r>
            <a:r>
              <a:rPr lang="en-US">
                <a:latin typeface="+mj-lt"/>
                <a:cs typeface="Tahoma" charset="0"/>
              </a:rPr>
              <a:t>tạo lập</a:t>
            </a:r>
            <a:r>
              <a:rPr lang="vi-VN">
                <a:latin typeface="+mj-lt"/>
                <a:cs typeface="Tahoma" charset="0"/>
              </a:rPr>
              <a:t> mà không có đối số nào được cung cấp</a:t>
            </a:r>
            <a:r>
              <a:rPr lang="en-US">
                <a:latin typeface="+mj-lt"/>
                <a:cs typeface="Tahoma" charset="0"/>
              </a:rPr>
              <a:t>.</a:t>
            </a:r>
          </a:p>
          <a:p>
            <a:pPr lvl="1" algn="just">
              <a:lnSpc>
                <a:spcPct val="120000"/>
              </a:lnSpc>
              <a:spcBef>
                <a:spcPts val="300"/>
              </a:spcBef>
              <a:spcAft>
                <a:spcPts val="300"/>
              </a:spcAft>
            </a:pPr>
            <a:r>
              <a:rPr lang="vi-VN">
                <a:latin typeface="+mj-lt"/>
                <a:cs typeface="Tahoma" charset="0"/>
              </a:rPr>
              <a:t>Ngược lại, nếu tham số được cung cấp tại khai báo</a:t>
            </a:r>
            <a:r>
              <a:rPr lang="en-US">
                <a:latin typeface="+mj-lt"/>
                <a:cs typeface="Tahoma" charset="0"/>
              </a:rPr>
              <a:t> và tạo lập đối tượng</a:t>
            </a:r>
            <a:r>
              <a:rPr lang="vi-VN">
                <a:latin typeface="+mj-lt"/>
                <a:cs typeface="Tahoma" charset="0"/>
              </a:rPr>
              <a:t>, trình biên dịch sẽ gọi constructor khác</a:t>
            </a:r>
            <a:r>
              <a:rPr lang="en-US">
                <a:latin typeface="+mj-lt"/>
                <a:cs typeface="Tahoma" charset="0"/>
              </a:rPr>
              <a:t> (constructor có tham số).</a:t>
            </a:r>
            <a:endParaRPr lang="en-US" dirty="0">
              <a:latin typeface="+mj-lt"/>
              <a:cs typeface="Tahoma" charset="0"/>
            </a:endParaRPr>
          </a:p>
        </p:txBody>
      </p:sp>
    </p:spTree>
    <p:extLst>
      <p:ext uri="{BB962C8B-B14F-4D97-AF65-F5344CB8AC3E}">
        <p14:creationId xmlns:p14="http://schemas.microsoft.com/office/powerpoint/2010/main" val="676599392"/>
      </p:ext>
    </p:extLst>
  </p:cSld>
  <p:clrMapOvr>
    <a:masterClrMapping/>
  </p:clrMapOvr>
  <p:transition advClick="0">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Nội dung</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dirty="0">
                <a:latin typeface="+mj-lt"/>
                <a:cs typeface="Tahoma" charset="0"/>
              </a:rPr>
              <a:t>Cú pháp khai báo lớp</a:t>
            </a:r>
          </a:p>
          <a:p>
            <a:pPr algn="just">
              <a:lnSpc>
                <a:spcPct val="120000"/>
              </a:lnSpc>
              <a:spcBef>
                <a:spcPts val="300"/>
              </a:spcBef>
              <a:spcAft>
                <a:spcPts val="300"/>
              </a:spcAft>
            </a:pPr>
            <a:r>
              <a:rPr lang="vi-VN" dirty="0">
                <a:latin typeface="+mj-lt"/>
                <a:cs typeface="Tahoma" charset="0"/>
              </a:rPr>
              <a:t>Khai báo và tạo lập đối tượng</a:t>
            </a:r>
          </a:p>
          <a:p>
            <a:pPr algn="just">
              <a:lnSpc>
                <a:spcPct val="120000"/>
              </a:lnSpc>
              <a:spcBef>
                <a:spcPts val="300"/>
              </a:spcBef>
              <a:spcAft>
                <a:spcPts val="300"/>
              </a:spcAft>
            </a:pPr>
            <a:r>
              <a:rPr lang="vi-VN" dirty="0">
                <a:latin typeface="+mj-lt"/>
                <a:cs typeface="Tahoma" charset="0"/>
              </a:rPr>
              <a:t>Phạm vi truy xuất</a:t>
            </a:r>
          </a:p>
          <a:p>
            <a:pPr algn="just">
              <a:lnSpc>
                <a:spcPct val="120000"/>
              </a:lnSpc>
              <a:spcBef>
                <a:spcPts val="300"/>
              </a:spcBef>
              <a:spcAft>
                <a:spcPts val="300"/>
              </a:spcAft>
            </a:pPr>
            <a:r>
              <a:rPr lang="vi-VN" dirty="0">
                <a:latin typeface="+mj-lt"/>
                <a:cs typeface="Tahoma" charset="0"/>
              </a:rPr>
              <a:t>Phương thức thiết lập – Constructor</a:t>
            </a:r>
          </a:p>
          <a:p>
            <a:pPr algn="just">
              <a:lnSpc>
                <a:spcPct val="120000"/>
              </a:lnSpc>
              <a:spcBef>
                <a:spcPts val="300"/>
              </a:spcBef>
              <a:spcAft>
                <a:spcPts val="300"/>
              </a:spcAft>
            </a:pPr>
            <a:r>
              <a:rPr lang="vi-VN" dirty="0">
                <a:latin typeface="+mj-lt"/>
                <a:cs typeface="Tahoma" charset="0"/>
              </a:rPr>
              <a:t>Phương thức hủy bỏ – Destructor</a:t>
            </a:r>
          </a:p>
          <a:p>
            <a:pPr algn="just">
              <a:lnSpc>
                <a:spcPct val="120000"/>
              </a:lnSpc>
              <a:spcBef>
                <a:spcPts val="300"/>
              </a:spcBef>
              <a:spcAft>
                <a:spcPts val="300"/>
              </a:spcAft>
            </a:pPr>
            <a:r>
              <a:rPr lang="vi-VN" dirty="0">
                <a:latin typeface="+mj-lt"/>
                <a:cs typeface="Tahoma" charset="0"/>
              </a:rPr>
              <a:t>Phương thức Truy vấn, Cập nhật</a:t>
            </a:r>
          </a:p>
          <a:p>
            <a:pPr algn="just">
              <a:lnSpc>
                <a:spcPct val="120000"/>
              </a:lnSpc>
              <a:spcBef>
                <a:spcPts val="300"/>
              </a:spcBef>
              <a:spcAft>
                <a:spcPts val="300"/>
              </a:spcAft>
            </a:pPr>
            <a:r>
              <a:rPr lang="vi-VN" dirty="0">
                <a:latin typeface="+mj-lt"/>
                <a:cs typeface="Tahoma" charset="0"/>
              </a:rPr>
              <a:t>Thành viên tĩnh – static member</a:t>
            </a:r>
            <a:endParaRPr lang="en-US" dirty="0">
              <a:latin typeface="+mj-lt"/>
              <a:cs typeface="Tahoma" charset="0"/>
            </a:endParaRPr>
          </a:p>
          <a:p>
            <a:pPr algn="just">
              <a:lnSpc>
                <a:spcPct val="120000"/>
              </a:lnSpc>
              <a:spcBef>
                <a:spcPts val="300"/>
              </a:spcBef>
              <a:spcAft>
                <a:spcPts val="300"/>
              </a:spcAft>
            </a:pPr>
            <a:r>
              <a:rPr lang="vi-VN" dirty="0">
                <a:latin typeface="+mj-lt"/>
                <a:cs typeface="Tahoma" charset="0"/>
              </a:rPr>
              <a:t>Đối tượng là thành phần của lớp</a:t>
            </a:r>
          </a:p>
          <a:p>
            <a:pPr algn="just">
              <a:lnSpc>
                <a:spcPct val="120000"/>
              </a:lnSpc>
              <a:spcBef>
                <a:spcPts val="300"/>
              </a:spcBef>
              <a:spcAft>
                <a:spcPts val="300"/>
              </a:spcAft>
            </a:pPr>
            <a:r>
              <a:rPr lang="vi-VN" dirty="0">
                <a:latin typeface="+mj-lt"/>
                <a:cs typeface="Tahoma" charset="0"/>
              </a:rPr>
              <a:t>Đối tượng là thành phần của mảng</a:t>
            </a:r>
          </a:p>
          <a:p>
            <a:pPr algn="just">
              <a:lnSpc>
                <a:spcPct val="120000"/>
              </a:lnSpc>
              <a:spcBef>
                <a:spcPts val="300"/>
              </a:spcBef>
              <a:spcAft>
                <a:spcPts val="300"/>
              </a:spcAft>
            </a:pPr>
            <a:endParaRPr lang="vi-VN" dirty="0">
              <a:latin typeface="+mj-lt"/>
              <a:cs typeface="Tahoma" charset="0"/>
            </a:endParaRPr>
          </a:p>
        </p:txBody>
      </p:sp>
    </p:spTree>
    <p:extLst>
      <p:ext uri="{BB962C8B-B14F-4D97-AF65-F5344CB8AC3E}">
        <p14:creationId xmlns:p14="http://schemas.microsoft.com/office/powerpoint/2010/main" val="1119798126"/>
      </p:ext>
    </p:extLst>
  </p:cSld>
  <p:clrMapOvr>
    <a:masterClrMapping/>
  </p:clrMapOvr>
  <p:transition advClick="0">
    <p:wheel spokes="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 khởi tạo</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562600"/>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Đối với constructor mặc định, nếu ta không </a:t>
            </a:r>
            <a:r>
              <a:rPr lang="en-US">
                <a:latin typeface="+mj-lt"/>
                <a:cs typeface="Tahoma" charset="0"/>
              </a:rPr>
              <a:t>định nghĩa </a:t>
            </a:r>
            <a:r>
              <a:rPr lang="vi-VN">
                <a:latin typeface="+mj-lt"/>
                <a:cs typeface="Tahoma" charset="0"/>
              </a:rPr>
              <a:t>bất kỳ constructor nào</a:t>
            </a:r>
            <a:r>
              <a:rPr lang="en-US">
                <a:latin typeface="+mj-lt"/>
                <a:cs typeface="Tahoma" charset="0"/>
              </a:rPr>
              <a:t> cho lớp</a:t>
            </a:r>
            <a:r>
              <a:rPr lang="vi-VN">
                <a:latin typeface="+mj-lt"/>
                <a:cs typeface="Tahoma" charset="0"/>
              </a:rPr>
              <a:t>, </a:t>
            </a:r>
            <a:r>
              <a:rPr lang="en-US">
                <a:latin typeface="+mj-lt"/>
                <a:cs typeface="Tahoma" charset="0"/>
              </a:rPr>
              <a:t>trình biên dịch </a:t>
            </a:r>
            <a:r>
              <a:rPr lang="vi-VN">
                <a:latin typeface="+mj-lt"/>
                <a:cs typeface="Tahoma" charset="0"/>
              </a:rPr>
              <a:t>C</a:t>
            </a:r>
            <a:r>
              <a:rPr lang="en-US">
                <a:latin typeface="+mj-lt"/>
                <a:cs typeface="Tahoma" charset="0"/>
              </a:rPr>
              <a:t>#</a:t>
            </a:r>
            <a:r>
              <a:rPr lang="vi-VN">
                <a:latin typeface="+mj-lt"/>
                <a:cs typeface="Tahoma" charset="0"/>
              </a:rPr>
              <a:t> sẽ </a:t>
            </a:r>
            <a:r>
              <a:rPr lang="vi-VN">
                <a:solidFill>
                  <a:srgbClr val="FF0000"/>
                </a:solidFill>
                <a:latin typeface="+mj-lt"/>
                <a:cs typeface="Tahoma" charset="0"/>
              </a:rPr>
              <a:t>tự sinh constructor mặc định </a:t>
            </a:r>
            <a:r>
              <a:rPr lang="vi-VN">
                <a:latin typeface="+mj-lt"/>
                <a:cs typeface="Tahoma" charset="0"/>
              </a:rPr>
              <a:t>là một phương thức rỗng.</a:t>
            </a:r>
          </a:p>
          <a:p>
            <a:pPr algn="just">
              <a:lnSpc>
                <a:spcPct val="120000"/>
              </a:lnSpc>
              <a:spcBef>
                <a:spcPts val="300"/>
              </a:spcBef>
              <a:spcAft>
                <a:spcPts val="300"/>
              </a:spcAft>
            </a:pPr>
            <a:r>
              <a:rPr lang="vi-VN">
                <a:latin typeface="+mj-lt"/>
                <a:cs typeface="Tahoma" charset="0"/>
              </a:rPr>
              <a:t>Tuy nhiên, nếu ta không định nghĩa constructor mặc định nhưng lại có các constructor khác, trình biên dịch sẽ báo lỗi không tìm thấy constructor mặc định nếu ta không cung cấp tham số khi tạo thể hiện.</a:t>
            </a:r>
          </a:p>
        </p:txBody>
      </p:sp>
    </p:spTree>
    <p:extLst>
      <p:ext uri="{BB962C8B-B14F-4D97-AF65-F5344CB8AC3E}">
        <p14:creationId xmlns:p14="http://schemas.microsoft.com/office/powerpoint/2010/main" val="1033452322"/>
      </p:ext>
    </p:extLst>
  </p:cSld>
  <p:clrMapOvr>
    <a:masterClrMapping/>
  </p:clrMapOvr>
  <p:transition advClick="0">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 khởi tạo</a:t>
            </a:r>
            <a:r>
              <a:rPr lang="en-US" sz="4000" b="1">
                <a:cs typeface="Tahoma" charset="0"/>
              </a:rPr>
              <a:t> – Ví dụ</a:t>
            </a:r>
            <a:endParaRPr lang="en-US" sz="4000" b="1" dirty="0">
              <a:cs typeface="Tahoma"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318" y="838200"/>
            <a:ext cx="4495800" cy="5759156"/>
          </a:xfrm>
          <a:prstGeom prst="rect">
            <a:avLst/>
          </a:prstGeom>
        </p:spPr>
      </p:pic>
      <p:sp>
        <p:nvSpPr>
          <p:cNvPr id="5" name="Rectangular Callout 4"/>
          <p:cNvSpPr/>
          <p:nvPr/>
        </p:nvSpPr>
        <p:spPr>
          <a:xfrm>
            <a:off x="6781800" y="1828800"/>
            <a:ext cx="2362200" cy="762000"/>
          </a:xfrm>
          <a:prstGeom prst="wedgeRectCallout">
            <a:avLst>
              <a:gd name="adj1" fmla="val -121497"/>
              <a:gd name="adj2" fmla="val -5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Phương thức khởi tạo mặc định</a:t>
            </a:r>
          </a:p>
        </p:txBody>
      </p:sp>
      <p:sp>
        <p:nvSpPr>
          <p:cNvPr id="8" name="Rectangular Callout 7"/>
          <p:cNvSpPr/>
          <p:nvPr/>
        </p:nvSpPr>
        <p:spPr>
          <a:xfrm>
            <a:off x="7772400" y="3429000"/>
            <a:ext cx="2362200" cy="762000"/>
          </a:xfrm>
          <a:prstGeom prst="wedgeRectCallout">
            <a:avLst>
              <a:gd name="adj1" fmla="val -102592"/>
              <a:gd name="adj2" fmla="val -59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Phương thức khởi tạo có tham số</a:t>
            </a:r>
          </a:p>
        </p:txBody>
      </p:sp>
    </p:spTree>
    <p:extLst>
      <p:ext uri="{BB962C8B-B14F-4D97-AF65-F5344CB8AC3E}">
        <p14:creationId xmlns:p14="http://schemas.microsoft.com/office/powerpoint/2010/main" val="4001835213"/>
      </p:ext>
    </p:extLst>
  </p:cSld>
  <p:clrMapOvr>
    <a:masterClrMapping/>
  </p:clrMapOvr>
  <p:transition advClick="0">
    <p:wheel spokes="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 khởi tạo</a:t>
            </a:r>
            <a:r>
              <a:rPr lang="en-US" sz="4000" b="1">
                <a:cs typeface="Tahoma" charset="0"/>
              </a:rPr>
              <a:t> – Ví dụ</a:t>
            </a:r>
            <a:endParaRPr lang="en-US" sz="4000" b="1" dirty="0">
              <a:cs typeface="Tahoma"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373" y="838200"/>
            <a:ext cx="5181600" cy="5751962"/>
          </a:xfrm>
          <a:prstGeom prst="rect">
            <a:avLst/>
          </a:prstGeom>
        </p:spPr>
      </p:pic>
      <p:pic>
        <p:nvPicPr>
          <p:cNvPr id="4" name="Picture 3"/>
          <p:cNvPicPr>
            <a:picLocks noChangeAspect="1"/>
          </p:cNvPicPr>
          <p:nvPr/>
        </p:nvPicPr>
        <p:blipFill>
          <a:blip r:embed="rId4"/>
          <a:stretch>
            <a:fillRect/>
          </a:stretch>
        </p:blipFill>
        <p:spPr>
          <a:xfrm>
            <a:off x="6803025" y="3780934"/>
            <a:ext cx="4207133" cy="1962150"/>
          </a:xfrm>
          <a:prstGeom prst="rect">
            <a:avLst/>
          </a:prstGeom>
        </p:spPr>
      </p:pic>
    </p:spTree>
    <p:extLst>
      <p:ext uri="{BB962C8B-B14F-4D97-AF65-F5344CB8AC3E}">
        <p14:creationId xmlns:p14="http://schemas.microsoft.com/office/powerpoint/2010/main" val="4078784891"/>
      </p:ext>
    </p:extLst>
  </p:cSld>
  <p:clrMapOvr>
    <a:masterClrMapping/>
  </p:clrMapOvr>
  <p:transition advClick="0">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a:t>
            </a:r>
            <a:r>
              <a:rPr lang="en-US" sz="4000" b="1">
                <a:cs typeface="Tahoma" charset="0"/>
              </a:rPr>
              <a:t> khởi tạo</a:t>
            </a:r>
            <a:r>
              <a:rPr lang="vi-VN" sz="4000" b="1">
                <a:cs typeface="Tahoma" charset="0"/>
              </a:rPr>
              <a:t> </a:t>
            </a:r>
            <a:r>
              <a:rPr lang="en-US" sz="4000" b="1">
                <a:cs typeface="Tahoma" charset="0"/>
              </a:rPr>
              <a:t>sao chép</a:t>
            </a:r>
            <a:endParaRPr lang="en-US" sz="4000" b="1" dirty="0">
              <a:cs typeface="Tahoma" charset="0"/>
            </a:endParaRPr>
          </a:p>
        </p:txBody>
      </p:sp>
      <p:sp>
        <p:nvSpPr>
          <p:cNvPr id="9219" name="Rectangle 3"/>
          <p:cNvSpPr>
            <a:spLocks noGrp="1" noChangeArrowheads="1"/>
          </p:cNvSpPr>
          <p:nvPr>
            <p:ph idx="1"/>
          </p:nvPr>
        </p:nvSpPr>
        <p:spPr bwMode="auto">
          <a:xfrm>
            <a:off x="2143812" y="93561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dirty="0">
                <a:latin typeface="+mj-lt"/>
                <a:cs typeface="Tahoma" charset="0"/>
              </a:rPr>
              <a:t>Chúng ta có thể </a:t>
            </a:r>
            <a:r>
              <a:rPr lang="vi-VN" dirty="0">
                <a:solidFill>
                  <a:srgbClr val="0000FF"/>
                </a:solidFill>
                <a:latin typeface="+mj-lt"/>
                <a:cs typeface="Tahoma" charset="0"/>
              </a:rPr>
              <a:t>tạo đối tượng mới giống đối tượng cũ </a:t>
            </a:r>
            <a:r>
              <a:rPr lang="vi-VN" dirty="0">
                <a:latin typeface="+mj-lt"/>
                <a:cs typeface="Tahoma" charset="0"/>
              </a:rPr>
              <a:t>một số đặc điểm, không phải hoàn toàn như phép gán bình thường, hình thức “giống nhau” được định nghĩa theo quan niệm của người lập trình. Để làm được vấn đề này, trong các ngôn ngữ OOP cho phép ta xây dựng </a:t>
            </a:r>
            <a:r>
              <a:rPr lang="vi-VN" dirty="0">
                <a:solidFill>
                  <a:srgbClr val="0000FF"/>
                </a:solidFill>
                <a:latin typeface="+mj-lt"/>
                <a:cs typeface="Tahoma" charset="0"/>
              </a:rPr>
              <a:t>phương thức thiết lập sao chép</a:t>
            </a:r>
            <a:r>
              <a:rPr lang="vi-VN" dirty="0">
                <a:latin typeface="+mj-lt"/>
                <a:cs typeface="Tahoma" charset="0"/>
              </a:rPr>
              <a:t>.</a:t>
            </a:r>
            <a:endParaRPr lang="vi-VN" dirty="0">
              <a:solidFill>
                <a:srgbClr val="0000FF"/>
              </a:solidFill>
              <a:latin typeface="+mj-lt"/>
              <a:cs typeface="Tahoma"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959" y="4565226"/>
            <a:ext cx="4419600" cy="1885850"/>
          </a:xfrm>
          <a:prstGeom prst="rect">
            <a:avLst/>
          </a:prstGeom>
        </p:spPr>
      </p:pic>
    </p:spTree>
    <p:extLst>
      <p:ext uri="{BB962C8B-B14F-4D97-AF65-F5344CB8AC3E}">
        <p14:creationId xmlns:p14="http://schemas.microsoft.com/office/powerpoint/2010/main" val="754553003"/>
      </p:ext>
    </p:extLst>
  </p:cSld>
  <p:clrMapOvr>
    <a:masterClrMapping/>
  </p:clrMapOvr>
  <p:transition advClick="0">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Phương thức khởi tạo</a:t>
            </a:r>
            <a:r>
              <a:rPr lang="en-US" sz="4000" b="1">
                <a:cs typeface="Tahoma" charset="0"/>
              </a:rPr>
              <a:t> sao chép</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Trong phương thức thiết lập sao chép có thể ta chỉ sử dụng một số thành phần nào đó của đối tượng ta tham chiếu </a:t>
            </a:r>
            <a:r>
              <a:rPr lang="en-US">
                <a:latin typeface="+mj-lt"/>
                <a:cs typeface="Tahoma" charset="0"/>
                <a:sym typeface="Wingdings" panose="05000000000000000000" pitchFamily="2" charset="2"/>
              </a:rPr>
              <a:t></a:t>
            </a:r>
            <a:r>
              <a:rPr lang="vi-VN">
                <a:latin typeface="+mj-lt"/>
                <a:cs typeface="Tahoma" charset="0"/>
              </a:rPr>
              <a:t>“gần giống nhau”</a:t>
            </a:r>
          </a:p>
        </p:txBody>
      </p:sp>
      <p:pic>
        <p:nvPicPr>
          <p:cNvPr id="4" name="Picture 2" descr="http://www.studytonight.com/cpp/images/copy-construc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718921"/>
            <a:ext cx="5867400" cy="410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503980"/>
      </p:ext>
    </p:extLst>
  </p:cSld>
  <p:clrMapOvr>
    <a:masterClrMapping/>
  </p:clrMapOvr>
  <p:transition advClick="0">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Tham chiếu </a:t>
            </a:r>
            <a:r>
              <a:rPr lang="vi-VN" sz="4000" b="1">
                <a:cs typeface="Tahoma" charset="0"/>
              </a:rPr>
              <a:t>this</a:t>
            </a:r>
            <a:endParaRPr lang="en-US" sz="4000" b="1" dirty="0">
              <a:cs typeface="Tahoma" charset="0"/>
            </a:endParaRPr>
          </a:p>
        </p:txBody>
      </p:sp>
      <p:sp>
        <p:nvSpPr>
          <p:cNvPr id="9219" name="Rectangle 3"/>
          <p:cNvSpPr>
            <a:spLocks noGrp="1" noChangeArrowheads="1"/>
          </p:cNvSpPr>
          <p:nvPr>
            <p:ph idx="1"/>
          </p:nvPr>
        </p:nvSpPr>
        <p:spPr bwMode="auto">
          <a:xfrm>
            <a:off x="2247900" y="821531"/>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dirty="0">
                <a:latin typeface="+mj-lt"/>
                <a:cs typeface="Tahoma" charset="0"/>
              </a:rPr>
              <a:t>Từ khóa </a:t>
            </a:r>
            <a:r>
              <a:rPr lang="vi-VN" dirty="0">
                <a:solidFill>
                  <a:srgbClr val="0000FF"/>
                </a:solidFill>
                <a:latin typeface="+mj-lt"/>
                <a:cs typeface="Tahoma" charset="0"/>
              </a:rPr>
              <a:t>this</a:t>
            </a:r>
            <a:r>
              <a:rPr lang="vi-VN" dirty="0">
                <a:latin typeface="+mj-lt"/>
                <a:cs typeface="Tahoma" charset="0"/>
              </a:rPr>
              <a:t> trong định nghĩa của các hàm thành phần </a:t>
            </a:r>
            <a:r>
              <a:rPr lang="en-US" dirty="0" err="1">
                <a:latin typeface="+mj-lt"/>
                <a:cs typeface="Tahoma" charset="0"/>
              </a:rPr>
              <a:t>thuộc</a:t>
            </a:r>
            <a:r>
              <a:rPr lang="en-US" dirty="0">
                <a:latin typeface="+mj-lt"/>
                <a:cs typeface="Tahoma" charset="0"/>
              </a:rPr>
              <a:t> </a:t>
            </a:r>
            <a:r>
              <a:rPr lang="vi-VN" dirty="0">
                <a:latin typeface="+mj-lt"/>
                <a:cs typeface="Tahoma" charset="0"/>
              </a:rPr>
              <a:t>lớp dùng để xác định địa chỉ của đối tượng dùng làm tham số ngầm định cho hàm thành phần.</a:t>
            </a:r>
          </a:p>
          <a:p>
            <a:pPr algn="just">
              <a:lnSpc>
                <a:spcPct val="120000"/>
              </a:lnSpc>
              <a:spcBef>
                <a:spcPts val="300"/>
              </a:spcBef>
              <a:spcAft>
                <a:spcPts val="300"/>
              </a:spcAft>
            </a:pPr>
            <a:r>
              <a:rPr lang="vi-VN" dirty="0">
                <a:solidFill>
                  <a:srgbClr val="0000FF"/>
                </a:solidFill>
                <a:latin typeface="+mj-lt"/>
                <a:cs typeface="Tahoma" charset="0"/>
              </a:rPr>
              <a:t>this</a:t>
            </a:r>
            <a:r>
              <a:rPr lang="vi-VN" dirty="0">
                <a:latin typeface="+mj-lt"/>
                <a:cs typeface="Tahoma" charset="0"/>
              </a:rPr>
              <a:t> tham chiếu đến đối tượng đang gọi hàm thành phần.</a:t>
            </a:r>
            <a:endParaRPr lang="vi-VN" dirty="0">
              <a:solidFill>
                <a:srgbClr val="0000FF"/>
              </a:solidFill>
              <a:latin typeface="+mj-lt"/>
              <a:cs typeface="Tahoma"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520" y="4084604"/>
            <a:ext cx="7278928" cy="2319338"/>
          </a:xfrm>
          <a:prstGeom prst="rect">
            <a:avLst/>
          </a:prstGeom>
        </p:spPr>
      </p:pic>
    </p:spTree>
    <p:extLst>
      <p:ext uri="{BB962C8B-B14F-4D97-AF65-F5344CB8AC3E}">
        <p14:creationId xmlns:p14="http://schemas.microsoft.com/office/powerpoint/2010/main" val="3111620248"/>
      </p:ext>
    </p:extLst>
  </p:cSld>
  <p:clrMapOvr>
    <a:masterClrMapping/>
  </p:clrMapOvr>
  <p:transition advClick="0">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Phương thức hủy bỏ</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3673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Phương thức hủy bỏ hay còn gọi là </a:t>
            </a:r>
            <a:r>
              <a:rPr lang="vi-VN">
                <a:solidFill>
                  <a:srgbClr val="FF0000"/>
                </a:solidFill>
                <a:latin typeface="+mj-lt"/>
                <a:cs typeface="Tahoma" charset="0"/>
              </a:rPr>
              <a:t>destructor</a:t>
            </a:r>
            <a:r>
              <a:rPr lang="vi-VN">
                <a:latin typeface="+mj-lt"/>
                <a:cs typeface="Tahoma" charset="0"/>
              </a:rPr>
              <a:t>, được gọi ngay trước khi một đối tượng bị thu hồi.</a:t>
            </a:r>
          </a:p>
          <a:p>
            <a:pPr algn="just">
              <a:lnSpc>
                <a:spcPct val="120000"/>
              </a:lnSpc>
              <a:spcBef>
                <a:spcPts val="300"/>
              </a:spcBef>
              <a:spcAft>
                <a:spcPts val="300"/>
              </a:spcAft>
            </a:pPr>
            <a:r>
              <a:rPr lang="vi-VN">
                <a:latin typeface="+mj-lt"/>
                <a:cs typeface="Tahoma" charset="0"/>
              </a:rPr>
              <a:t>Destructor thường được dùng để thực hiện việc </a:t>
            </a:r>
            <a:r>
              <a:rPr lang="vi-VN">
                <a:solidFill>
                  <a:srgbClr val="FF0000"/>
                </a:solidFill>
                <a:latin typeface="+mj-lt"/>
                <a:cs typeface="Tahoma" charset="0"/>
              </a:rPr>
              <a:t>dọn dẹp </a:t>
            </a:r>
            <a:r>
              <a:rPr lang="vi-VN">
                <a:latin typeface="+mj-lt"/>
                <a:cs typeface="Tahoma" charset="0"/>
              </a:rPr>
              <a:t>cần thiết trước khi một đối tượng bị hủy.</a:t>
            </a:r>
          </a:p>
        </p:txBody>
      </p:sp>
      <p:pic>
        <p:nvPicPr>
          <p:cNvPr id="4" name="Picture 2" descr="http://s3.amazonaws.com/lyah/timb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009" y="3735150"/>
            <a:ext cx="2143374" cy="2741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stoimen.com/blog/wp-content/uploads/2011/11/destruc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83" y="3810000"/>
            <a:ext cx="388316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742296"/>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Phương thức hủy bỏ</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3673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Một lớp chỉ có duy nhất một Destructor</a:t>
            </a:r>
          </a:p>
          <a:p>
            <a:pPr algn="just">
              <a:lnSpc>
                <a:spcPct val="120000"/>
              </a:lnSpc>
              <a:spcBef>
                <a:spcPts val="300"/>
              </a:spcBef>
              <a:spcAft>
                <a:spcPts val="300"/>
              </a:spcAft>
            </a:pPr>
            <a:r>
              <a:rPr lang="vi-VN">
                <a:latin typeface="+mj-lt"/>
                <a:cs typeface="Tahoma" charset="0"/>
              </a:rPr>
              <a:t>Cú pháp:</a:t>
            </a:r>
          </a:p>
          <a:p>
            <a:pPr lvl="1" algn="just">
              <a:lnSpc>
                <a:spcPct val="120000"/>
              </a:lnSpc>
              <a:spcBef>
                <a:spcPts val="300"/>
              </a:spcBef>
              <a:spcAft>
                <a:spcPts val="300"/>
              </a:spcAft>
            </a:pPr>
            <a:r>
              <a:rPr lang="vi-VN">
                <a:latin typeface="+mj-lt"/>
                <a:cs typeface="Tahoma" charset="0"/>
              </a:rPr>
              <a:t>Phương thức Destructor có </a:t>
            </a:r>
            <a:r>
              <a:rPr lang="vi-VN">
                <a:solidFill>
                  <a:srgbClr val="FF0000"/>
                </a:solidFill>
                <a:latin typeface="+mj-lt"/>
                <a:cs typeface="Tahoma" charset="0"/>
              </a:rPr>
              <a:t>tên trùng tên với tên lớp </a:t>
            </a:r>
            <a:r>
              <a:rPr lang="vi-VN">
                <a:latin typeface="+mj-lt"/>
                <a:cs typeface="Tahoma" charset="0"/>
              </a:rPr>
              <a:t>và có dấu </a:t>
            </a:r>
            <a:r>
              <a:rPr lang="vi-VN">
                <a:solidFill>
                  <a:srgbClr val="FF0000"/>
                </a:solidFill>
                <a:latin typeface="+mj-lt"/>
                <a:cs typeface="Tahoma" charset="0"/>
              </a:rPr>
              <a:t>~</a:t>
            </a:r>
            <a:r>
              <a:rPr lang="vi-VN">
                <a:latin typeface="+mj-lt"/>
                <a:cs typeface="Tahoma" charset="0"/>
              </a:rPr>
              <a:t> đặt trước</a:t>
            </a:r>
          </a:p>
          <a:p>
            <a:pPr lvl="1" algn="just">
              <a:lnSpc>
                <a:spcPct val="120000"/>
              </a:lnSpc>
              <a:spcBef>
                <a:spcPts val="300"/>
              </a:spcBef>
              <a:spcAft>
                <a:spcPts val="300"/>
              </a:spcAft>
            </a:pPr>
            <a:r>
              <a:rPr lang="vi-VN">
                <a:latin typeface="+mj-lt"/>
                <a:cs typeface="Tahoma" charset="0"/>
              </a:rPr>
              <a:t>Không có giá trị trả về</a:t>
            </a:r>
          </a:p>
          <a:p>
            <a:pPr algn="just">
              <a:lnSpc>
                <a:spcPct val="120000"/>
              </a:lnSpc>
              <a:spcBef>
                <a:spcPts val="300"/>
              </a:spcBef>
              <a:spcAft>
                <a:spcPts val="300"/>
              </a:spcAft>
            </a:pPr>
            <a:r>
              <a:rPr lang="vi-VN">
                <a:latin typeface="+mj-lt"/>
                <a:cs typeface="Tahoma" charset="0"/>
              </a:rPr>
              <a:t>Được </a:t>
            </a:r>
            <a:r>
              <a:rPr lang="vi-VN">
                <a:solidFill>
                  <a:srgbClr val="FF0000"/>
                </a:solidFill>
                <a:latin typeface="+mj-lt"/>
                <a:cs typeface="Tahoma" charset="0"/>
              </a:rPr>
              <a:t>tự động gọi </a:t>
            </a:r>
            <a:r>
              <a:rPr lang="vi-VN">
                <a:latin typeface="+mj-lt"/>
                <a:cs typeface="Tahoma" charset="0"/>
              </a:rPr>
              <a:t>thực hiện khi đối tượng hết phạm vi sử dụng.</a:t>
            </a:r>
          </a:p>
        </p:txBody>
      </p:sp>
    </p:spTree>
    <p:extLst>
      <p:ext uri="{BB962C8B-B14F-4D97-AF65-F5344CB8AC3E}">
        <p14:creationId xmlns:p14="http://schemas.microsoft.com/office/powerpoint/2010/main" val="3387433667"/>
      </p:ext>
    </p:extLst>
  </p:cSld>
  <p:clrMapOvr>
    <a:masterClrMapping/>
  </p:clrMapOvr>
  <p:transition advClick="0">
    <p:wheel spokes="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Phương thức hủy bỏ</a:t>
            </a:r>
            <a:endParaRPr lang="en-US" sz="4000" b="1" dirty="0">
              <a:cs typeface="Tahoma"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021" y="672089"/>
            <a:ext cx="5562600" cy="5750707"/>
          </a:xfrm>
          <a:prstGeom prst="rect">
            <a:avLst/>
          </a:prstGeom>
        </p:spPr>
      </p:pic>
    </p:spTree>
    <p:extLst>
      <p:ext uri="{BB962C8B-B14F-4D97-AF65-F5344CB8AC3E}">
        <p14:creationId xmlns:p14="http://schemas.microsoft.com/office/powerpoint/2010/main" val="1648921141"/>
      </p:ext>
    </p:extLst>
  </p:cSld>
  <p:clrMapOvr>
    <a:masterClrMapping/>
  </p:clrMapOvr>
  <p:transition advClick="0">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Phương thức hủy bỏ</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3673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C# cung cấp </a:t>
            </a:r>
            <a:r>
              <a:rPr lang="vi-VN">
                <a:solidFill>
                  <a:srgbClr val="0000FF"/>
                </a:solidFill>
                <a:latin typeface="+mj-lt"/>
                <a:cs typeface="Tahoma" charset="0"/>
              </a:rPr>
              <a:t>cơ chế thu dọn </a:t>
            </a:r>
            <a:r>
              <a:rPr lang="vi-VN">
                <a:latin typeface="+mj-lt"/>
                <a:cs typeface="Tahoma" charset="0"/>
              </a:rPr>
              <a:t>(garbage collection) và do vậy không cần phải khai báo tường minh các phương thức hủy.</a:t>
            </a:r>
          </a:p>
          <a:p>
            <a:pPr algn="just">
              <a:lnSpc>
                <a:spcPct val="120000"/>
              </a:lnSpc>
              <a:spcBef>
                <a:spcPts val="300"/>
              </a:spcBef>
              <a:spcAft>
                <a:spcPts val="300"/>
              </a:spcAft>
            </a:pPr>
            <a:r>
              <a:rPr lang="vi-VN">
                <a:latin typeface="+mj-lt"/>
                <a:cs typeface="Tahoma" charset="0"/>
              </a:rPr>
              <a:t>Phương thức </a:t>
            </a:r>
            <a:r>
              <a:rPr lang="vi-VN">
                <a:solidFill>
                  <a:srgbClr val="0000FF"/>
                </a:solidFill>
                <a:latin typeface="+mj-lt"/>
                <a:cs typeface="Tahoma" charset="0"/>
              </a:rPr>
              <a:t>Finalize</a:t>
            </a:r>
            <a:r>
              <a:rPr lang="vi-VN">
                <a:latin typeface="+mj-lt"/>
                <a:cs typeface="Tahoma" charset="0"/>
              </a:rPr>
              <a:t> sẽ được gọi bởi cơ chế thu dọn khi đối tượng bị hủy.</a:t>
            </a:r>
          </a:p>
          <a:p>
            <a:pPr algn="just">
              <a:lnSpc>
                <a:spcPct val="120000"/>
              </a:lnSpc>
              <a:spcBef>
                <a:spcPts val="300"/>
              </a:spcBef>
              <a:spcAft>
                <a:spcPts val="300"/>
              </a:spcAft>
            </a:pPr>
            <a:r>
              <a:rPr lang="vi-VN">
                <a:latin typeface="+mj-lt"/>
                <a:cs typeface="Tahoma" charset="0"/>
              </a:rPr>
              <a:t>Phương thức kết thúc chỉ giải phóng các tài nguyên mà đối tượng nắm giữ, và không tham chiếu đến các đối tượng khác.</a:t>
            </a:r>
            <a:endParaRPr lang="en-US" dirty="0">
              <a:latin typeface="+mj-lt"/>
              <a:cs typeface="Tahoma" charset="0"/>
            </a:endParaRPr>
          </a:p>
        </p:txBody>
      </p:sp>
    </p:spTree>
    <p:extLst>
      <p:ext uri="{BB962C8B-B14F-4D97-AF65-F5344CB8AC3E}">
        <p14:creationId xmlns:p14="http://schemas.microsoft.com/office/powerpoint/2010/main" val="3985175147"/>
      </p:ext>
    </p:extLst>
  </p:cSld>
  <p:clrMapOvr>
    <a:masterClrMapping/>
  </p:clrMapOvr>
  <p:transition advClick="0">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Lớp đối tượng</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Một lớp bao gồm các thành phần </a:t>
            </a:r>
            <a:r>
              <a:rPr lang="vi-VN">
                <a:solidFill>
                  <a:srgbClr val="FF0000"/>
                </a:solidFill>
                <a:latin typeface="+mj-lt"/>
                <a:cs typeface="Tahoma" charset="0"/>
              </a:rPr>
              <a:t>dữ liệu (thuộc tính)</a:t>
            </a:r>
            <a:r>
              <a:rPr lang="vi-VN">
                <a:latin typeface="+mj-lt"/>
                <a:cs typeface="Tahoma" charset="0"/>
              </a:rPr>
              <a:t> và các </a:t>
            </a:r>
            <a:r>
              <a:rPr lang="vi-VN">
                <a:solidFill>
                  <a:srgbClr val="FF0000"/>
                </a:solidFill>
                <a:latin typeface="+mj-lt"/>
                <a:cs typeface="Tahoma" charset="0"/>
              </a:rPr>
              <a:t>phương thức (hàm thành phần)</a:t>
            </a:r>
            <a:r>
              <a:rPr lang="vi-VN">
                <a:latin typeface="+mj-lt"/>
                <a:cs typeface="Tahoma" charset="0"/>
              </a:rPr>
              <a:t>.</a:t>
            </a:r>
          </a:p>
          <a:p>
            <a:pPr algn="just">
              <a:lnSpc>
                <a:spcPct val="120000"/>
              </a:lnSpc>
              <a:spcBef>
                <a:spcPts val="300"/>
              </a:spcBef>
              <a:spcAft>
                <a:spcPts val="300"/>
              </a:spcAft>
            </a:pPr>
            <a:r>
              <a:rPr lang="vi-VN">
                <a:latin typeface="+mj-lt"/>
                <a:cs typeface="Tahoma" charset="0"/>
              </a:rPr>
              <a:t>Lớp trong C</a:t>
            </a:r>
            <a:r>
              <a:rPr lang="en-US">
                <a:latin typeface="+mj-lt"/>
                <a:cs typeface="Tahoma" charset="0"/>
              </a:rPr>
              <a:t>#</a:t>
            </a:r>
            <a:r>
              <a:rPr lang="vi-VN">
                <a:latin typeface="+mj-lt"/>
                <a:cs typeface="Tahoma" charset="0"/>
              </a:rPr>
              <a:t> thực chất là một kiểu dữ liệu do người sử dụng định nghĩa.</a:t>
            </a:r>
          </a:p>
          <a:p>
            <a:pPr algn="just">
              <a:lnSpc>
                <a:spcPct val="120000"/>
              </a:lnSpc>
              <a:spcBef>
                <a:spcPts val="300"/>
              </a:spcBef>
              <a:spcAft>
                <a:spcPts val="300"/>
              </a:spcAft>
            </a:pPr>
            <a:r>
              <a:rPr lang="vi-VN">
                <a:latin typeface="+mj-lt"/>
                <a:cs typeface="Tahoma" charset="0"/>
              </a:rPr>
              <a:t>Trong C</a:t>
            </a:r>
            <a:r>
              <a:rPr lang="en-US">
                <a:latin typeface="+mj-lt"/>
                <a:cs typeface="Tahoma" charset="0"/>
              </a:rPr>
              <a:t>#</a:t>
            </a:r>
            <a:r>
              <a:rPr lang="vi-VN">
                <a:latin typeface="+mj-lt"/>
                <a:cs typeface="Tahoma" charset="0"/>
              </a:rPr>
              <a:t>, dùng từ khóa </a:t>
            </a:r>
            <a:r>
              <a:rPr lang="vi-VN">
                <a:solidFill>
                  <a:srgbClr val="0000FF"/>
                </a:solidFill>
                <a:latin typeface="+mj-lt"/>
                <a:cs typeface="Tahoma" charset="0"/>
              </a:rPr>
              <a:t>class</a:t>
            </a:r>
            <a:r>
              <a:rPr lang="vi-VN">
                <a:latin typeface="+mj-lt"/>
                <a:cs typeface="Tahoma" charset="0"/>
              </a:rPr>
              <a:t> để chỉ điểm bắt đầu của một lớp sẽ được cài đặt.</a:t>
            </a:r>
          </a:p>
        </p:txBody>
      </p:sp>
    </p:spTree>
    <p:extLst>
      <p:ext uri="{BB962C8B-B14F-4D97-AF65-F5344CB8AC3E}">
        <p14:creationId xmlns:p14="http://schemas.microsoft.com/office/powerpoint/2010/main" val="993783033"/>
      </p:ext>
    </p:extLst>
  </p:cSld>
  <p:clrMapOvr>
    <a:masterClrMapping/>
  </p:clrMapOvr>
  <p:transition advClick="0">
    <p:wheel spokes="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Bài tập</a:t>
            </a:r>
            <a:endParaRPr lang="en-US" sz="4000" b="1" dirty="0">
              <a:cs typeface="Tahoma" charset="0"/>
            </a:endParaRPr>
          </a:p>
        </p:txBody>
      </p:sp>
      <p:sp>
        <p:nvSpPr>
          <p:cNvPr id="9219" name="Rectangle 3"/>
          <p:cNvSpPr>
            <a:spLocks noGrp="1" noChangeArrowheads="1"/>
          </p:cNvSpPr>
          <p:nvPr>
            <p:ph idx="1"/>
          </p:nvPr>
        </p:nvSpPr>
        <p:spPr bwMode="auto">
          <a:xfrm>
            <a:off x="2143812" y="838200"/>
            <a:ext cx="8153400" cy="5638800"/>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sz="2400" dirty="0" err="1">
                <a:latin typeface="+mj-lt"/>
                <a:cs typeface="Tahoma" charset="0"/>
              </a:rPr>
              <a:t>Định</a:t>
            </a:r>
            <a:r>
              <a:rPr lang="en-US" sz="2400" dirty="0">
                <a:latin typeface="+mj-lt"/>
                <a:cs typeface="Tahoma" charset="0"/>
              </a:rPr>
              <a:t> </a:t>
            </a:r>
            <a:r>
              <a:rPr lang="en-US" sz="2400" dirty="0" err="1">
                <a:latin typeface="+mj-lt"/>
                <a:cs typeface="Tahoma" charset="0"/>
              </a:rPr>
              <a:t>nghĩa</a:t>
            </a:r>
            <a:r>
              <a:rPr lang="en-US" sz="2400" dirty="0">
                <a:latin typeface="+mj-lt"/>
                <a:cs typeface="Tahoma" charset="0"/>
              </a:rPr>
              <a:t> </a:t>
            </a:r>
            <a:r>
              <a:rPr lang="vi-VN" sz="2400" dirty="0">
                <a:latin typeface="+mj-lt"/>
                <a:cs typeface="Tahoma" charset="0"/>
              </a:rPr>
              <a:t>lớp biểu diễn khái niệm </a:t>
            </a:r>
            <a:r>
              <a:rPr lang="vi-VN" sz="2400" dirty="0">
                <a:solidFill>
                  <a:srgbClr val="FF0000"/>
                </a:solidFill>
                <a:latin typeface="+mj-lt"/>
                <a:cs typeface="Tahoma" charset="0"/>
              </a:rPr>
              <a:t>số phức</a:t>
            </a:r>
            <a:r>
              <a:rPr lang="en-US" sz="2400" dirty="0">
                <a:solidFill>
                  <a:srgbClr val="FF0000"/>
                </a:solidFill>
                <a:latin typeface="+mj-lt"/>
                <a:cs typeface="Tahoma" charset="0"/>
              </a:rPr>
              <a:t> (</a:t>
            </a:r>
            <a:r>
              <a:rPr lang="en-US" sz="2400" dirty="0" err="1">
                <a:solidFill>
                  <a:srgbClr val="FF0000"/>
                </a:solidFill>
                <a:latin typeface="+mj-lt"/>
                <a:cs typeface="Tahoma" charset="0"/>
              </a:rPr>
              <a:t>cSoPhuc</a:t>
            </a:r>
            <a:r>
              <a:rPr lang="en-US" sz="2400" dirty="0">
                <a:solidFill>
                  <a:srgbClr val="FF0000"/>
                </a:solidFill>
                <a:latin typeface="+mj-lt"/>
                <a:cs typeface="Tahoma" charset="0"/>
              </a:rPr>
              <a:t>)</a:t>
            </a:r>
            <a:r>
              <a:rPr lang="vi-VN" sz="2400" dirty="0">
                <a:solidFill>
                  <a:srgbClr val="FF0000"/>
                </a:solidFill>
                <a:latin typeface="+mj-lt"/>
                <a:cs typeface="Tahoma" charset="0"/>
              </a:rPr>
              <a:t> </a:t>
            </a:r>
            <a:r>
              <a:rPr lang="vi-VN" sz="2400" dirty="0">
                <a:latin typeface="+mj-lt"/>
                <a:cs typeface="Tahoma" charset="0"/>
              </a:rPr>
              <a:t>với hai thành phần dữ liệu</a:t>
            </a:r>
            <a:endParaRPr lang="en-US" sz="2400" dirty="0">
              <a:latin typeface="+mj-lt"/>
              <a:cs typeface="Tahoma" charset="0"/>
            </a:endParaRPr>
          </a:p>
          <a:p>
            <a:pPr lvl="1" algn="just">
              <a:lnSpc>
                <a:spcPct val="120000"/>
              </a:lnSpc>
              <a:spcBef>
                <a:spcPts val="300"/>
              </a:spcBef>
              <a:spcAft>
                <a:spcPts val="300"/>
              </a:spcAft>
            </a:pPr>
            <a:r>
              <a:rPr lang="en-US" sz="2000" dirty="0" err="1">
                <a:latin typeface="+mj-lt"/>
                <a:cs typeface="Tahoma" charset="0"/>
              </a:rPr>
              <a:t>Phần</a:t>
            </a:r>
            <a:r>
              <a:rPr lang="en-US" sz="2000" dirty="0">
                <a:latin typeface="+mj-lt"/>
                <a:cs typeface="Tahoma" charset="0"/>
              </a:rPr>
              <a:t> t</a:t>
            </a:r>
            <a:r>
              <a:rPr lang="vi-VN" sz="2000" dirty="0">
                <a:latin typeface="+mj-lt"/>
                <a:cs typeface="Tahoma" charset="0"/>
              </a:rPr>
              <a:t>hực</a:t>
            </a:r>
            <a:endParaRPr lang="en-US" sz="2000" dirty="0">
              <a:latin typeface="+mj-lt"/>
              <a:cs typeface="Tahoma" charset="0"/>
            </a:endParaRPr>
          </a:p>
          <a:p>
            <a:pPr lvl="1" algn="just">
              <a:lnSpc>
                <a:spcPct val="120000"/>
              </a:lnSpc>
              <a:spcBef>
                <a:spcPts val="300"/>
              </a:spcBef>
              <a:spcAft>
                <a:spcPts val="300"/>
              </a:spcAft>
            </a:pPr>
            <a:r>
              <a:rPr lang="en-US" sz="2000" dirty="0" err="1">
                <a:latin typeface="+mj-lt"/>
                <a:cs typeface="Tahoma" charset="0"/>
              </a:rPr>
              <a:t>Phần</a:t>
            </a:r>
            <a:r>
              <a:rPr lang="en-US" sz="2000" dirty="0">
                <a:latin typeface="+mj-lt"/>
                <a:cs typeface="Tahoma" charset="0"/>
              </a:rPr>
              <a:t> </a:t>
            </a:r>
            <a:r>
              <a:rPr lang="vi-VN" sz="2000" dirty="0">
                <a:latin typeface="+mj-lt"/>
                <a:cs typeface="Tahoma" charset="0"/>
              </a:rPr>
              <a:t>ảo</a:t>
            </a:r>
            <a:endParaRPr lang="en-US" sz="2000" dirty="0">
              <a:latin typeface="+mj-lt"/>
              <a:cs typeface="Tahoma" charset="0"/>
            </a:endParaRPr>
          </a:p>
          <a:p>
            <a:pPr algn="just">
              <a:lnSpc>
                <a:spcPct val="120000"/>
              </a:lnSpc>
              <a:spcBef>
                <a:spcPts val="300"/>
              </a:spcBef>
              <a:spcAft>
                <a:spcPts val="300"/>
              </a:spcAft>
            </a:pPr>
            <a:r>
              <a:rPr lang="en-US" sz="2400" dirty="0">
                <a:latin typeface="+mj-lt"/>
                <a:cs typeface="Tahoma" charset="0"/>
              </a:rPr>
              <a:t>C</a:t>
            </a:r>
            <a:r>
              <a:rPr lang="vi-VN" sz="2400" dirty="0">
                <a:latin typeface="+mj-lt"/>
                <a:cs typeface="Tahoma" charset="0"/>
              </a:rPr>
              <a:t>ác hàm thành phần</a:t>
            </a:r>
            <a:r>
              <a:rPr lang="en-US" sz="2400" dirty="0">
                <a:latin typeface="+mj-lt"/>
                <a:cs typeface="Tahoma" charset="0"/>
              </a:rPr>
              <a:t>:</a:t>
            </a:r>
            <a:r>
              <a:rPr lang="vi-VN" sz="2400" dirty="0">
                <a:latin typeface="+mj-lt"/>
                <a:cs typeface="Tahoma" charset="0"/>
              </a:rPr>
              <a:t> nhập, </a:t>
            </a:r>
            <a:r>
              <a:rPr lang="en-US" sz="2400" dirty="0" err="1">
                <a:latin typeface="+mj-lt"/>
                <a:cs typeface="Tahoma" charset="0"/>
              </a:rPr>
              <a:t>xuất</a:t>
            </a:r>
            <a:r>
              <a:rPr lang="en-US" sz="2400" dirty="0">
                <a:latin typeface="+mj-lt"/>
                <a:cs typeface="Tahoma" charset="0"/>
              </a:rPr>
              <a:t>, </a:t>
            </a:r>
            <a:r>
              <a:rPr lang="en-US" sz="2400" dirty="0" err="1">
                <a:latin typeface="+mj-lt"/>
                <a:cs typeface="Tahoma" charset="0"/>
              </a:rPr>
              <a:t>thiết</a:t>
            </a:r>
            <a:r>
              <a:rPr lang="en-US" sz="2400" dirty="0">
                <a:latin typeface="+mj-lt"/>
                <a:cs typeface="Tahoma" charset="0"/>
              </a:rPr>
              <a:t> </a:t>
            </a:r>
            <a:r>
              <a:rPr lang="en-US" sz="2400" dirty="0" err="1">
                <a:latin typeface="+mj-lt"/>
                <a:cs typeface="Tahoma" charset="0"/>
              </a:rPr>
              <a:t>lập</a:t>
            </a:r>
            <a:r>
              <a:rPr lang="en-US" sz="2400" dirty="0">
                <a:latin typeface="+mj-lt"/>
                <a:cs typeface="Tahoma" charset="0"/>
              </a:rPr>
              <a:t> </a:t>
            </a:r>
            <a:r>
              <a:rPr lang="en-US" sz="2400" dirty="0" err="1">
                <a:latin typeface="+mj-lt"/>
                <a:cs typeface="Tahoma" charset="0"/>
              </a:rPr>
              <a:t>giá</a:t>
            </a:r>
            <a:r>
              <a:rPr lang="en-US" sz="2400" dirty="0">
                <a:latin typeface="+mj-lt"/>
                <a:cs typeface="Tahoma" charset="0"/>
              </a:rPr>
              <a:t> </a:t>
            </a:r>
            <a:r>
              <a:rPr lang="en-US" sz="2400" dirty="0" err="1">
                <a:latin typeface="+mj-lt"/>
                <a:cs typeface="Tahoma" charset="0"/>
              </a:rPr>
              <a:t>trị</a:t>
            </a:r>
            <a:r>
              <a:rPr lang="en-US" sz="2400" dirty="0">
                <a:latin typeface="+mj-lt"/>
                <a:cs typeface="Tahoma" charset="0"/>
              </a:rPr>
              <a:t> ban </a:t>
            </a:r>
            <a:r>
              <a:rPr lang="en-US" sz="2400" dirty="0" err="1">
                <a:latin typeface="+mj-lt"/>
                <a:cs typeface="Tahoma" charset="0"/>
              </a:rPr>
              <a:t>đầu</a:t>
            </a:r>
            <a:r>
              <a:rPr lang="en-US" sz="2400" dirty="0">
                <a:latin typeface="+mj-lt"/>
                <a:cs typeface="Tahoma" charset="0"/>
              </a:rPr>
              <a:t> </a:t>
            </a:r>
            <a:r>
              <a:rPr lang="en-US" sz="2400" dirty="0" err="1">
                <a:latin typeface="+mj-lt"/>
                <a:cs typeface="Tahoma" charset="0"/>
              </a:rPr>
              <a:t>cho</a:t>
            </a:r>
            <a:r>
              <a:rPr lang="en-US" sz="2400" dirty="0">
                <a:latin typeface="+mj-lt"/>
                <a:cs typeface="Tahoma" charset="0"/>
              </a:rPr>
              <a:t> </a:t>
            </a:r>
            <a:r>
              <a:rPr lang="en-US" sz="2400" dirty="0" err="1">
                <a:latin typeface="+mj-lt"/>
                <a:cs typeface="Tahoma" charset="0"/>
              </a:rPr>
              <a:t>số</a:t>
            </a:r>
            <a:r>
              <a:rPr lang="en-US" sz="2400" dirty="0">
                <a:latin typeface="+mj-lt"/>
                <a:cs typeface="Tahoma" charset="0"/>
              </a:rPr>
              <a:t> </a:t>
            </a:r>
            <a:r>
              <a:rPr lang="en-US" sz="2400" dirty="0" err="1">
                <a:latin typeface="+mj-lt"/>
                <a:cs typeface="Tahoma" charset="0"/>
              </a:rPr>
              <a:t>phức</a:t>
            </a:r>
            <a:r>
              <a:rPr lang="vi-VN" sz="2400" dirty="0">
                <a:latin typeface="+mj-lt"/>
                <a:cs typeface="Tahoma" charset="0"/>
              </a:rPr>
              <a:t>, cộng</a:t>
            </a:r>
            <a:r>
              <a:rPr lang="en-US" sz="2400" dirty="0">
                <a:latin typeface="+mj-lt"/>
                <a:cs typeface="Tahoma" charset="0"/>
              </a:rPr>
              <a:t> </a:t>
            </a:r>
            <a:r>
              <a:rPr lang="en-US" sz="2400" dirty="0" err="1">
                <a:latin typeface="+mj-lt"/>
                <a:cs typeface="Tahoma" charset="0"/>
              </a:rPr>
              <a:t>hai</a:t>
            </a:r>
            <a:r>
              <a:rPr lang="en-US" sz="2400" dirty="0">
                <a:latin typeface="+mj-lt"/>
                <a:cs typeface="Tahoma" charset="0"/>
              </a:rPr>
              <a:t> </a:t>
            </a:r>
            <a:r>
              <a:rPr lang="en-US" sz="2400" dirty="0" err="1">
                <a:latin typeface="+mj-lt"/>
                <a:cs typeface="Tahoma" charset="0"/>
              </a:rPr>
              <a:t>số</a:t>
            </a:r>
            <a:r>
              <a:rPr lang="en-US" sz="2400" dirty="0">
                <a:latin typeface="+mj-lt"/>
                <a:cs typeface="Tahoma" charset="0"/>
              </a:rPr>
              <a:t> </a:t>
            </a:r>
            <a:r>
              <a:rPr lang="en-US" sz="2400" dirty="0" err="1">
                <a:latin typeface="+mj-lt"/>
                <a:cs typeface="Tahoma" charset="0"/>
              </a:rPr>
              <a:t>phức</a:t>
            </a:r>
            <a:r>
              <a:rPr lang="vi-VN" sz="2400" dirty="0">
                <a:latin typeface="+mj-lt"/>
                <a:cs typeface="Tahoma" charset="0"/>
              </a:rPr>
              <a:t>, trừ</a:t>
            </a:r>
            <a:r>
              <a:rPr lang="en-US" sz="2400" dirty="0">
                <a:latin typeface="+mj-lt"/>
                <a:cs typeface="Tahoma" charset="0"/>
              </a:rPr>
              <a:t> </a:t>
            </a:r>
            <a:r>
              <a:rPr lang="vi-VN" sz="2400" dirty="0">
                <a:latin typeface="+mj-lt"/>
                <a:cs typeface="Tahoma" charset="0"/>
              </a:rPr>
              <a:t>hai số phức.</a:t>
            </a:r>
            <a:endParaRPr lang="en-US" sz="2400" dirty="0">
              <a:latin typeface="+mj-lt"/>
              <a:cs typeface="Tahoma" charset="0"/>
            </a:endParaRPr>
          </a:p>
          <a:p>
            <a:pPr algn="just">
              <a:lnSpc>
                <a:spcPct val="120000"/>
              </a:lnSpc>
              <a:spcBef>
                <a:spcPts val="300"/>
              </a:spcBef>
              <a:spcAft>
                <a:spcPts val="300"/>
              </a:spcAft>
            </a:pPr>
            <a:r>
              <a:rPr lang="vi-VN" sz="2400" dirty="0">
                <a:latin typeface="+mj-lt"/>
                <a:cs typeface="Tahoma" charset="0"/>
              </a:rPr>
              <a:t>Viết chương trình cho phép nhập vào hai số phức, in ra kết quả các phép toán cộng, trừ, hai số phức kể trên.</a:t>
            </a:r>
            <a:endParaRPr lang="en-US" sz="2400" dirty="0">
              <a:latin typeface="+mj-lt"/>
              <a:cs typeface="Tahoma"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430" y="4499728"/>
            <a:ext cx="5626539" cy="1871662"/>
          </a:xfrm>
          <a:prstGeom prst="rect">
            <a:avLst/>
          </a:prstGeom>
        </p:spPr>
      </p:pic>
    </p:spTree>
    <p:extLst>
      <p:ext uri="{BB962C8B-B14F-4D97-AF65-F5344CB8AC3E}">
        <p14:creationId xmlns:p14="http://schemas.microsoft.com/office/powerpoint/2010/main" val="1168743547"/>
      </p:ext>
    </p:extLst>
  </p:cSld>
  <p:clrMapOvr>
    <a:masterClrMapping/>
  </p:clrMapOvr>
  <p:transition advClick="0">
    <p:wheel spokes="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Thao tác với dữ liệu private</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3673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Khi muốn </a:t>
            </a:r>
            <a:r>
              <a:rPr lang="vi-VN">
                <a:solidFill>
                  <a:srgbClr val="0000FF"/>
                </a:solidFill>
                <a:latin typeface="+mj-lt"/>
                <a:cs typeface="Tahoma" charset="0"/>
              </a:rPr>
              <a:t>truy xuất dữ liệu private </a:t>
            </a:r>
            <a:r>
              <a:rPr lang="vi-VN">
                <a:latin typeface="+mj-lt"/>
                <a:cs typeface="Tahoma" charset="0"/>
              </a:rPr>
              <a:t>từ các đối tượng thì phải làm thế nào?</a:t>
            </a:r>
          </a:p>
          <a:p>
            <a:pPr algn="just">
              <a:lnSpc>
                <a:spcPct val="120000"/>
              </a:lnSpc>
              <a:spcBef>
                <a:spcPts val="300"/>
              </a:spcBef>
              <a:spcAft>
                <a:spcPts val="300"/>
              </a:spcAft>
            </a:pPr>
            <a:r>
              <a:rPr lang="vi-VN">
                <a:latin typeface="+mj-lt"/>
                <a:cs typeface="Tahoma" charset="0"/>
              </a:rPr>
              <a:t>Khi muốn </a:t>
            </a:r>
            <a:r>
              <a:rPr lang="vi-VN">
                <a:solidFill>
                  <a:srgbClr val="0000FF"/>
                </a:solidFill>
                <a:latin typeface="+mj-lt"/>
                <a:cs typeface="Tahoma" charset="0"/>
              </a:rPr>
              <a:t>cập nhật dữ liệu private </a:t>
            </a:r>
            <a:r>
              <a:rPr lang="vi-VN">
                <a:latin typeface="+mj-lt"/>
                <a:cs typeface="Tahoma" charset="0"/>
              </a:rPr>
              <a:t>từ các đối tượng thì phải làm thế nào?</a:t>
            </a:r>
          </a:p>
        </p:txBody>
      </p:sp>
      <p:pic>
        <p:nvPicPr>
          <p:cNvPr id="4" name="Picture 2" descr="http://cis1.towson.edu/%7Ecssecinj/wp-content/uploads/encapsul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082" y="3339614"/>
            <a:ext cx="4675664" cy="289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472788"/>
      </p:ext>
    </p:extLst>
  </p:cSld>
  <p:clrMapOvr>
    <a:masterClrMapping/>
  </p:clrMapOvr>
  <p:transition advClick="0">
    <p:wheel spokes="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Thao tác với dữ liệu private</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3673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Giả sự tại hàm main chúng ta muốn thao tác (truy vấn/thay đổi) với dữ liệu private (tử số, mẫu số)?</a:t>
            </a:r>
            <a:endParaRPr lang="vi-VN">
              <a:latin typeface="+mj-lt"/>
              <a:cs typeface="Tahoma"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895600"/>
            <a:ext cx="8135816" cy="3352800"/>
          </a:xfrm>
          <a:prstGeom prst="rect">
            <a:avLst/>
          </a:prstGeom>
        </p:spPr>
      </p:pic>
    </p:spTree>
    <p:extLst>
      <p:ext uri="{BB962C8B-B14F-4D97-AF65-F5344CB8AC3E}">
        <p14:creationId xmlns:p14="http://schemas.microsoft.com/office/powerpoint/2010/main" val="3421809776"/>
      </p:ext>
    </p:extLst>
  </p:cSld>
  <p:clrMapOvr>
    <a:masterClrMapping/>
  </p:clrMapOvr>
  <p:transition advClick="0">
    <p:wheel spokes="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Thao tác với dữ liệu private</a:t>
            </a:r>
            <a:endParaRPr lang="en-US" sz="4000" b="1" dirty="0">
              <a:cs typeface="Tahoma" charset="0"/>
            </a:endParaRPr>
          </a:p>
        </p:txBody>
      </p:sp>
      <p:sp>
        <p:nvSpPr>
          <p:cNvPr id="9219" name="Rectangle 3"/>
          <p:cNvSpPr>
            <a:spLocks noGrp="1" noChangeArrowheads="1"/>
          </p:cNvSpPr>
          <p:nvPr>
            <p:ph idx="1"/>
          </p:nvPr>
        </p:nvSpPr>
        <p:spPr bwMode="auto">
          <a:xfrm>
            <a:off x="2057400" y="694883"/>
            <a:ext cx="8153400" cy="7191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Định nghĩa các hàm get/set</a:t>
            </a:r>
            <a:endParaRPr lang="vi-VN">
              <a:latin typeface="+mj-lt"/>
              <a:cs typeface="Tahoma"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1" y="1261621"/>
            <a:ext cx="3356487" cy="5170346"/>
          </a:xfrm>
          <a:prstGeom prst="rect">
            <a:avLst/>
          </a:prstGeom>
        </p:spPr>
      </p:pic>
    </p:spTree>
    <p:extLst>
      <p:ext uri="{BB962C8B-B14F-4D97-AF65-F5344CB8AC3E}">
        <p14:creationId xmlns:p14="http://schemas.microsoft.com/office/powerpoint/2010/main" val="1469073785"/>
      </p:ext>
    </p:extLst>
  </p:cSld>
  <p:clrMapOvr>
    <a:masterClrMapping/>
  </p:clrMapOvr>
  <p:transition advClick="0">
    <p:wheel spokes="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Thao tác với dữ liệu private</a:t>
            </a:r>
            <a:endParaRPr lang="en-US" sz="4000" b="1" dirty="0">
              <a:cs typeface="Tahoma" charset="0"/>
            </a:endParaRPr>
          </a:p>
        </p:txBody>
      </p:sp>
      <p:sp>
        <p:nvSpPr>
          <p:cNvPr id="9219" name="Rectangle 3"/>
          <p:cNvSpPr>
            <a:spLocks noGrp="1" noChangeArrowheads="1"/>
          </p:cNvSpPr>
          <p:nvPr>
            <p:ph idx="1"/>
          </p:nvPr>
        </p:nvSpPr>
        <p:spPr bwMode="auto">
          <a:xfrm>
            <a:off x="2057400" y="711388"/>
            <a:ext cx="8153400" cy="11001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dirty="0">
                <a:latin typeface="+mj-lt"/>
                <a:cs typeface="Tahoma" charset="0"/>
              </a:rPr>
              <a:t>Properties get/set</a:t>
            </a:r>
            <a:endParaRPr lang="vi-VN" dirty="0">
              <a:latin typeface="+mj-lt"/>
              <a:cs typeface="Tahoma" charset="0"/>
            </a:endParaRP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534" y="1261457"/>
            <a:ext cx="3352800" cy="5093843"/>
          </a:xfrm>
          <a:prstGeom prst="rect">
            <a:avLst/>
          </a:prstGeom>
        </p:spPr>
      </p:pic>
    </p:spTree>
    <p:extLst>
      <p:ext uri="{BB962C8B-B14F-4D97-AF65-F5344CB8AC3E}">
        <p14:creationId xmlns:p14="http://schemas.microsoft.com/office/powerpoint/2010/main" val="2057337024"/>
      </p:ext>
    </p:extLst>
  </p:cSld>
  <p:clrMapOvr>
    <a:masterClrMapping/>
  </p:clrMapOvr>
  <p:transition advClick="0">
    <p:wheel spokes="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Thuộc tính (property)</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Thuộc tính cho phép tạo ra các </a:t>
            </a:r>
            <a:r>
              <a:rPr lang="en-US">
                <a:solidFill>
                  <a:srgbClr val="0000FF"/>
                </a:solidFill>
                <a:latin typeface="+mj-lt"/>
                <a:cs typeface="Tahoma" charset="0"/>
              </a:rPr>
              <a:t>field read-only, write-only</a:t>
            </a:r>
            <a:r>
              <a:rPr lang="en-US">
                <a:latin typeface="+mj-lt"/>
                <a:cs typeface="Tahoma" charset="0"/>
              </a:rPr>
              <a:t>. Thuộc tính cho phép tạo ra các field “ảo” với “bên ngoài”</a:t>
            </a:r>
            <a:endParaRPr lang="en-US" dirty="0">
              <a:latin typeface="+mj-lt"/>
              <a:cs typeface="Tahoma"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2638369"/>
            <a:ext cx="8610600" cy="368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1410936"/>
      </p:ext>
    </p:extLst>
  </p:cSld>
  <p:clrMapOvr>
    <a:masterClrMapping/>
  </p:clrMapOvr>
  <p:transition advClick="0">
    <p:wheel spokes="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Thuộc tính (property)</a:t>
            </a:r>
            <a:endParaRPr lang="en-US" sz="4000" b="1" dirty="0">
              <a:cs typeface="Tahoma" charset="0"/>
            </a:endParaRPr>
          </a:p>
        </p:txBody>
      </p:sp>
      <p:sp>
        <p:nvSpPr>
          <p:cNvPr id="9219" name="Rectangle 3"/>
          <p:cNvSpPr>
            <a:spLocks noGrp="1" noChangeArrowheads="1"/>
          </p:cNvSpPr>
          <p:nvPr>
            <p:ph idx="1"/>
          </p:nvPr>
        </p:nvSpPr>
        <p:spPr bwMode="auto">
          <a:xfrm>
            <a:off x="2057400" y="666603"/>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dirty="0">
                <a:latin typeface="+mj-lt"/>
                <a:cs typeface="Tahoma" charset="0"/>
              </a:rPr>
              <a:t>Cho phép “filter” các giá trị được ghi vào field mà không phải dùng “cơ chế” hàm set_xxx như C++. </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612779"/>
            <a:ext cx="6553200" cy="433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317862"/>
      </p:ext>
    </p:extLst>
  </p:cSld>
  <p:clrMapOvr>
    <a:masterClrMapping/>
  </p:clrMapOvr>
  <p:transition advClick="0">
    <p:wheel spokes="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Thành viên tĩnh (static)</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Đối với class, </a:t>
            </a:r>
            <a:r>
              <a:rPr lang="vi-VN">
                <a:solidFill>
                  <a:srgbClr val="0000FF"/>
                </a:solidFill>
                <a:latin typeface="+mj-lt"/>
                <a:cs typeface="Tahoma" charset="0"/>
              </a:rPr>
              <a:t>static</a:t>
            </a:r>
            <a:r>
              <a:rPr lang="vi-VN">
                <a:latin typeface="+mj-lt"/>
                <a:cs typeface="Tahoma" charset="0"/>
              </a:rPr>
              <a:t> dùng để khai báo thành viên dữ liệu </a:t>
            </a:r>
            <a:r>
              <a:rPr lang="vi-VN">
                <a:solidFill>
                  <a:srgbClr val="0000FF"/>
                </a:solidFill>
                <a:latin typeface="+mj-lt"/>
                <a:cs typeface="Tahoma" charset="0"/>
              </a:rPr>
              <a:t>dùng chung </a:t>
            </a:r>
            <a:r>
              <a:rPr lang="vi-VN">
                <a:latin typeface="+mj-lt"/>
                <a:cs typeface="Tahoma" charset="0"/>
              </a:rPr>
              <a:t>cho mọi thể hiện của lớp:</a:t>
            </a:r>
          </a:p>
          <a:p>
            <a:pPr algn="just">
              <a:lnSpc>
                <a:spcPct val="120000"/>
              </a:lnSpc>
              <a:spcBef>
                <a:spcPts val="300"/>
              </a:spcBef>
              <a:spcAft>
                <a:spcPts val="300"/>
              </a:spcAft>
            </a:pPr>
            <a:r>
              <a:rPr lang="vi-VN">
                <a:solidFill>
                  <a:srgbClr val="FF0000"/>
                </a:solidFill>
                <a:latin typeface="+mj-lt"/>
                <a:cs typeface="Tahoma" charset="0"/>
              </a:rPr>
              <a:t>Một bản duy nhất</a:t>
            </a:r>
            <a:r>
              <a:rPr lang="vi-VN">
                <a:latin typeface="+mj-lt"/>
                <a:cs typeface="Tahoma" charset="0"/>
              </a:rPr>
              <a:t> tồn tại trong suốt quá trình chạy của chương trình.</a:t>
            </a:r>
          </a:p>
          <a:p>
            <a:pPr algn="just">
              <a:lnSpc>
                <a:spcPct val="120000"/>
              </a:lnSpc>
              <a:spcBef>
                <a:spcPts val="300"/>
              </a:spcBef>
              <a:spcAft>
                <a:spcPts val="300"/>
              </a:spcAft>
            </a:pPr>
            <a:r>
              <a:rPr lang="vi-VN">
                <a:latin typeface="+mj-lt"/>
                <a:cs typeface="Tahoma" charset="0"/>
              </a:rPr>
              <a:t>Dùng chung cho tất cả các thể hiện của lớp.</a:t>
            </a:r>
            <a:r>
              <a:rPr lang="en-US">
                <a:latin typeface="+mj-lt"/>
                <a:cs typeface="Tahoma" charset="0"/>
              </a:rPr>
              <a:t> </a:t>
            </a:r>
            <a:r>
              <a:rPr lang="vi-VN">
                <a:latin typeface="+mj-lt"/>
                <a:cs typeface="Tahoma" charset="0"/>
              </a:rPr>
              <a:t>Bất kể lớp đó có bao nhiêu thể hiện.</a:t>
            </a:r>
          </a:p>
        </p:txBody>
      </p:sp>
    </p:spTree>
    <p:extLst>
      <p:ext uri="{BB962C8B-B14F-4D97-AF65-F5344CB8AC3E}">
        <p14:creationId xmlns:p14="http://schemas.microsoft.com/office/powerpoint/2010/main" val="3912085571"/>
      </p:ext>
    </p:extLst>
  </p:cSld>
  <p:clrMapOvr>
    <a:masterClrMapping/>
  </p:clrMapOvr>
  <p:transition advClick="0">
    <p:wheel spokes="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Thành viên tĩnh (static)</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solidFill>
                  <a:srgbClr val="0000FF"/>
                </a:solidFill>
                <a:latin typeface="+mj-lt"/>
                <a:cs typeface="Tahoma" charset="0"/>
              </a:rPr>
              <a:t>Thành viên tĩnh</a:t>
            </a:r>
            <a:r>
              <a:rPr lang="vi-VN">
                <a:latin typeface="+mj-lt"/>
                <a:cs typeface="Tahoma" charset="0"/>
              </a:rPr>
              <a:t> được xem như một phần của lớp.</a:t>
            </a:r>
          </a:p>
          <a:p>
            <a:pPr algn="just">
              <a:lnSpc>
                <a:spcPct val="120000"/>
              </a:lnSpc>
              <a:spcBef>
                <a:spcPts val="300"/>
              </a:spcBef>
              <a:spcAft>
                <a:spcPts val="300"/>
              </a:spcAft>
            </a:pPr>
            <a:r>
              <a:rPr lang="vi-VN">
                <a:latin typeface="+mj-lt"/>
                <a:cs typeface="Tahoma" charset="0"/>
              </a:rPr>
              <a:t>Có thể truy cập đến thành viên tĩnh của một lớp thông qua tên lớp</a:t>
            </a:r>
          </a:p>
          <a:p>
            <a:pPr algn="just">
              <a:lnSpc>
                <a:spcPct val="120000"/>
              </a:lnSpc>
              <a:spcBef>
                <a:spcPts val="300"/>
              </a:spcBef>
              <a:spcAft>
                <a:spcPts val="300"/>
              </a:spcAft>
            </a:pPr>
            <a:r>
              <a:rPr lang="vi-VN">
                <a:latin typeface="+mj-lt"/>
                <a:cs typeface="Tahoma" charset="0"/>
              </a:rPr>
              <a:t>C# không cho phép truy cập đến các phương thức tĩnh và các biến thành viên tĩnh thông qua một thể hiện.</a:t>
            </a:r>
          </a:p>
          <a:p>
            <a:pPr algn="just">
              <a:lnSpc>
                <a:spcPct val="120000"/>
              </a:lnSpc>
              <a:spcBef>
                <a:spcPts val="300"/>
              </a:spcBef>
              <a:spcAft>
                <a:spcPts val="300"/>
              </a:spcAft>
            </a:pPr>
            <a:r>
              <a:rPr lang="vi-VN">
                <a:latin typeface="+mj-lt"/>
                <a:cs typeface="Tahoma" charset="0"/>
              </a:rPr>
              <a:t>Phương thức tĩnh hoạt động ít nhiều giống như phương thức toàn cục</a:t>
            </a:r>
            <a:endParaRPr lang="en-US" dirty="0">
              <a:latin typeface="+mj-lt"/>
              <a:cs typeface="Tahoma" charset="0"/>
            </a:endParaRPr>
          </a:p>
        </p:txBody>
      </p:sp>
    </p:spTree>
    <p:extLst>
      <p:ext uri="{BB962C8B-B14F-4D97-AF65-F5344CB8AC3E}">
        <p14:creationId xmlns:p14="http://schemas.microsoft.com/office/powerpoint/2010/main" val="3669473762"/>
      </p:ext>
    </p:extLst>
  </p:cSld>
  <p:clrMapOvr>
    <a:masterClrMapping/>
  </p:clrMapOvr>
  <p:transition advClick="0">
    <p:wheel spokes="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Đối tượng là thành phần của lớp</a:t>
            </a:r>
            <a:endParaRPr lang="en-US" sz="4000" b="1" dirty="0">
              <a:cs typeface="Tahoma" charset="0"/>
            </a:endParaRPr>
          </a:p>
        </p:txBody>
      </p:sp>
      <p:sp>
        <p:nvSpPr>
          <p:cNvPr id="9219" name="Rectangle 3"/>
          <p:cNvSpPr>
            <a:spLocks noGrp="1" noChangeArrowheads="1"/>
          </p:cNvSpPr>
          <p:nvPr>
            <p:ph idx="1"/>
          </p:nvPr>
        </p:nvSpPr>
        <p:spPr bwMode="auto">
          <a:xfrm>
            <a:off x="2209800" y="1109662"/>
            <a:ext cx="81534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Đối tượng có thể là thành phần của đối tượng khác</a:t>
            </a:r>
            <a:r>
              <a:rPr lang="en-US">
                <a:latin typeface="+mj-lt"/>
                <a:cs typeface="Tahoma" charset="0"/>
              </a:rPr>
              <a:t>.</a:t>
            </a:r>
            <a:endParaRPr lang="vi-VN">
              <a:latin typeface="+mj-lt"/>
              <a:cs typeface="Tahoma" charset="0"/>
            </a:endParaRPr>
          </a:p>
        </p:txBody>
      </p:sp>
      <p:pic>
        <p:nvPicPr>
          <p:cNvPr id="4" name="Picture 2" descr="http://lh3.ggpht.com/_aUOgqE3fGXc/Sh35Y1ga0lI/AAAAAAAAAas/9FnQ1sRJObY/image_thumb%5B2%5D.png?imgmax=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828801"/>
            <a:ext cx="5867400" cy="482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319324"/>
      </p:ext>
    </p:extLst>
  </p:cSld>
  <p:clrMapOvr>
    <a:masterClrMapping/>
  </p:clrMapOvr>
  <p:transition advClick="0">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Lớp đối tượng</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Lớp là một mô tả trừu tượng của nhóm các đối tượng </a:t>
            </a:r>
            <a:r>
              <a:rPr lang="vi-VN">
                <a:solidFill>
                  <a:srgbClr val="0000FF"/>
                </a:solidFill>
                <a:latin typeface="+mj-lt"/>
                <a:cs typeface="Tahoma" charset="0"/>
              </a:rPr>
              <a:t>cùng bản chất</a:t>
            </a:r>
            <a:r>
              <a:rPr lang="vi-VN">
                <a:latin typeface="+mj-lt"/>
                <a:cs typeface="Tahoma" charset="0"/>
              </a:rPr>
              <a:t>, ngược lại mỗi một đối tượng là một thể hiện cụ thể cho những mô tả trừu tượng đó.</a:t>
            </a:r>
          </a:p>
        </p:txBody>
      </p:sp>
      <p:pic>
        <p:nvPicPr>
          <p:cNvPr id="4" name="Picture 2" descr="http://www.webbasedprogramming.com/Java-Unleashed-Second-Edition/f2-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173" y="3158707"/>
            <a:ext cx="4343400" cy="31992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4.bp.blogspot.com/-CjvplS4n_6Q/TuY1Tj1F6UI/AAAAAAAAARA/28Kx8inMHB8/s400/object+class+car+example+abstrac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1373" y="3462337"/>
            <a:ext cx="2650536"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33434"/>
      </p:ext>
    </p:extLst>
  </p:cSld>
  <p:clrMapOvr>
    <a:masterClrMapping/>
  </p:clrMapOvr>
  <p:transition advClick="0">
    <p:wheel spokes="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vi-VN" sz="3600" b="1">
                <a:cs typeface="Tahoma" charset="0"/>
              </a:rPr>
              <a:t>Đối tượng là thành phần của mảng</a:t>
            </a:r>
            <a:endParaRPr lang="en-US" sz="3600" b="1" dirty="0">
              <a:cs typeface="Tahoma" charset="0"/>
            </a:endParaRPr>
          </a:p>
        </p:txBody>
      </p:sp>
      <p:pic>
        <p:nvPicPr>
          <p:cNvPr id="5" name="Picture 2" descr="http://i.stack.imgur.com/DYnY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1"/>
            <a:ext cx="80010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794988"/>
      </p:ext>
    </p:extLst>
  </p:cSld>
  <p:clrMapOvr>
    <a:masterClrMapping/>
  </p:clrMapOvr>
  <p:transition advClick="0">
    <p:wheel spokes="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1" y="152400"/>
            <a:ext cx="8686799" cy="718132"/>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 &amp; A</a:t>
            </a:r>
          </a:p>
        </p:txBody>
      </p:sp>
      <p:grpSp>
        <p:nvGrpSpPr>
          <p:cNvPr id="4" name="Group 4"/>
          <p:cNvGrpSpPr>
            <a:grpSpLocks/>
          </p:cNvGrpSpPr>
          <p:nvPr/>
        </p:nvGrpSpPr>
        <p:grpSpPr bwMode="auto">
          <a:xfrm>
            <a:off x="4062640" y="1143000"/>
            <a:ext cx="4471760" cy="5486400"/>
            <a:chOff x="2208" y="768"/>
            <a:chExt cx="1170" cy="2517"/>
          </a:xfrm>
        </p:grpSpPr>
        <p:sp>
          <p:nvSpPr>
            <p:cNvPr id="5" name="AutoShape 5"/>
            <p:cNvSpPr>
              <a:spLocks noChangeAspect="1" noChangeArrowheads="1" noTextEdit="1"/>
            </p:cNvSpPr>
            <p:nvPr/>
          </p:nvSpPr>
          <p:spPr bwMode="auto">
            <a:xfrm>
              <a:off x="2208" y="768"/>
              <a:ext cx="1170" cy="2517"/>
            </a:xfrm>
            <a:prstGeom prst="rect">
              <a:avLst/>
            </a:prstGeom>
            <a:noFill/>
            <a:ln w="9525">
              <a:noFill/>
              <a:miter lim="800000"/>
              <a:headEnd/>
              <a:tailEnd/>
            </a:ln>
          </p:spPr>
          <p:txBody>
            <a:bodyPr/>
            <a:lstStyle/>
            <a:p>
              <a:endParaRPr lang="en-US"/>
            </a:p>
          </p:txBody>
        </p:sp>
        <p:sp>
          <p:nvSpPr>
            <p:cNvPr id="6" name="Freeform 6"/>
            <p:cNvSpPr>
              <a:spLocks/>
            </p:cNvSpPr>
            <p:nvPr/>
          </p:nvSpPr>
          <p:spPr bwMode="auto">
            <a:xfrm>
              <a:off x="2582" y="1093"/>
              <a:ext cx="457" cy="507"/>
            </a:xfrm>
            <a:custGeom>
              <a:avLst/>
              <a:gdLst>
                <a:gd name="T0" fmla="*/ 238 w 457"/>
                <a:gd name="T1" fmla="*/ 117 h 507"/>
                <a:gd name="T2" fmla="*/ 198 w 457"/>
                <a:gd name="T3" fmla="*/ 65 h 507"/>
                <a:gd name="T4" fmla="*/ 142 w 457"/>
                <a:gd name="T5" fmla="*/ 26 h 507"/>
                <a:gd name="T6" fmla="*/ 92 w 457"/>
                <a:gd name="T7" fmla="*/ 0 h 507"/>
                <a:gd name="T8" fmla="*/ 52 w 457"/>
                <a:gd name="T9" fmla="*/ 7 h 507"/>
                <a:gd name="T10" fmla="*/ 23 w 457"/>
                <a:gd name="T11" fmla="*/ 36 h 507"/>
                <a:gd name="T12" fmla="*/ 0 w 457"/>
                <a:gd name="T13" fmla="*/ 124 h 507"/>
                <a:gd name="T14" fmla="*/ 9 w 457"/>
                <a:gd name="T15" fmla="*/ 225 h 507"/>
                <a:gd name="T16" fmla="*/ 33 w 457"/>
                <a:gd name="T17" fmla="*/ 322 h 507"/>
                <a:gd name="T18" fmla="*/ 59 w 457"/>
                <a:gd name="T19" fmla="*/ 397 h 507"/>
                <a:gd name="T20" fmla="*/ 109 w 457"/>
                <a:gd name="T21" fmla="*/ 475 h 507"/>
                <a:gd name="T22" fmla="*/ 152 w 457"/>
                <a:gd name="T23" fmla="*/ 507 h 507"/>
                <a:gd name="T24" fmla="*/ 211 w 457"/>
                <a:gd name="T25" fmla="*/ 507 h 507"/>
                <a:gd name="T26" fmla="*/ 271 w 457"/>
                <a:gd name="T27" fmla="*/ 485 h 507"/>
                <a:gd name="T28" fmla="*/ 301 w 457"/>
                <a:gd name="T29" fmla="*/ 429 h 507"/>
                <a:gd name="T30" fmla="*/ 317 w 457"/>
                <a:gd name="T31" fmla="*/ 358 h 507"/>
                <a:gd name="T32" fmla="*/ 311 w 457"/>
                <a:gd name="T33" fmla="*/ 270 h 507"/>
                <a:gd name="T34" fmla="*/ 450 w 457"/>
                <a:gd name="T35" fmla="*/ 280 h 507"/>
                <a:gd name="T36" fmla="*/ 457 w 457"/>
                <a:gd name="T37" fmla="*/ 241 h 507"/>
                <a:gd name="T38" fmla="*/ 298 w 457"/>
                <a:gd name="T39" fmla="*/ 225 h 507"/>
                <a:gd name="T40" fmla="*/ 258 w 457"/>
                <a:gd name="T41" fmla="*/ 134 h 507"/>
                <a:gd name="T42" fmla="*/ 238 w 457"/>
                <a:gd name="T43" fmla="*/ 117 h 5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7"/>
                <a:gd name="T67" fmla="*/ 0 h 507"/>
                <a:gd name="T68" fmla="*/ 457 w 457"/>
                <a:gd name="T69" fmla="*/ 507 h 5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7" h="507">
                  <a:moveTo>
                    <a:pt x="238" y="117"/>
                  </a:moveTo>
                  <a:lnTo>
                    <a:pt x="198" y="65"/>
                  </a:lnTo>
                  <a:lnTo>
                    <a:pt x="142" y="26"/>
                  </a:lnTo>
                  <a:lnTo>
                    <a:pt x="92" y="0"/>
                  </a:lnTo>
                  <a:lnTo>
                    <a:pt x="52" y="7"/>
                  </a:lnTo>
                  <a:lnTo>
                    <a:pt x="23" y="36"/>
                  </a:lnTo>
                  <a:lnTo>
                    <a:pt x="0" y="124"/>
                  </a:lnTo>
                  <a:lnTo>
                    <a:pt x="9" y="225"/>
                  </a:lnTo>
                  <a:lnTo>
                    <a:pt x="33" y="322"/>
                  </a:lnTo>
                  <a:lnTo>
                    <a:pt x="59" y="397"/>
                  </a:lnTo>
                  <a:lnTo>
                    <a:pt x="109" y="475"/>
                  </a:lnTo>
                  <a:lnTo>
                    <a:pt x="152" y="507"/>
                  </a:lnTo>
                  <a:lnTo>
                    <a:pt x="211" y="507"/>
                  </a:lnTo>
                  <a:lnTo>
                    <a:pt x="271" y="485"/>
                  </a:lnTo>
                  <a:lnTo>
                    <a:pt x="301" y="429"/>
                  </a:lnTo>
                  <a:lnTo>
                    <a:pt x="317" y="358"/>
                  </a:lnTo>
                  <a:lnTo>
                    <a:pt x="311" y="270"/>
                  </a:lnTo>
                  <a:lnTo>
                    <a:pt x="450" y="280"/>
                  </a:lnTo>
                  <a:lnTo>
                    <a:pt x="457" y="241"/>
                  </a:lnTo>
                  <a:lnTo>
                    <a:pt x="298" y="225"/>
                  </a:lnTo>
                  <a:lnTo>
                    <a:pt x="258" y="134"/>
                  </a:lnTo>
                  <a:lnTo>
                    <a:pt x="238" y="117"/>
                  </a:lnTo>
                  <a:close/>
                </a:path>
              </a:pathLst>
            </a:custGeom>
            <a:solidFill>
              <a:srgbClr val="0251B8"/>
            </a:solidFill>
            <a:ln w="9525">
              <a:noFill/>
              <a:round/>
              <a:headEnd/>
              <a:tailEnd/>
            </a:ln>
          </p:spPr>
          <p:txBody>
            <a:bodyPr/>
            <a:lstStyle/>
            <a:p>
              <a:endParaRPr lang="en-US"/>
            </a:p>
          </p:txBody>
        </p:sp>
        <p:sp>
          <p:nvSpPr>
            <p:cNvPr id="7" name="Freeform 7"/>
            <p:cNvSpPr>
              <a:spLocks/>
            </p:cNvSpPr>
            <p:nvPr/>
          </p:nvSpPr>
          <p:spPr bwMode="auto">
            <a:xfrm>
              <a:off x="2210" y="963"/>
              <a:ext cx="526" cy="813"/>
            </a:xfrm>
            <a:custGeom>
              <a:avLst/>
              <a:gdLst>
                <a:gd name="T0" fmla="*/ 307 w 526"/>
                <a:gd name="T1" fmla="*/ 19 h 813"/>
                <a:gd name="T2" fmla="*/ 373 w 526"/>
                <a:gd name="T3" fmla="*/ 0 h 813"/>
                <a:gd name="T4" fmla="*/ 426 w 526"/>
                <a:gd name="T5" fmla="*/ 3 h 813"/>
                <a:gd name="T6" fmla="*/ 466 w 526"/>
                <a:gd name="T7" fmla="*/ 32 h 813"/>
                <a:gd name="T8" fmla="*/ 493 w 526"/>
                <a:gd name="T9" fmla="*/ 78 h 813"/>
                <a:gd name="T10" fmla="*/ 483 w 526"/>
                <a:gd name="T11" fmla="*/ 126 h 813"/>
                <a:gd name="T12" fmla="*/ 446 w 526"/>
                <a:gd name="T13" fmla="*/ 126 h 813"/>
                <a:gd name="T14" fmla="*/ 456 w 526"/>
                <a:gd name="T15" fmla="*/ 87 h 813"/>
                <a:gd name="T16" fmla="*/ 426 w 526"/>
                <a:gd name="T17" fmla="*/ 52 h 813"/>
                <a:gd name="T18" fmla="*/ 397 w 526"/>
                <a:gd name="T19" fmla="*/ 39 h 813"/>
                <a:gd name="T20" fmla="*/ 347 w 526"/>
                <a:gd name="T21" fmla="*/ 52 h 813"/>
                <a:gd name="T22" fmla="*/ 367 w 526"/>
                <a:gd name="T23" fmla="*/ 91 h 813"/>
                <a:gd name="T24" fmla="*/ 373 w 526"/>
                <a:gd name="T25" fmla="*/ 126 h 813"/>
                <a:gd name="T26" fmla="*/ 367 w 526"/>
                <a:gd name="T27" fmla="*/ 156 h 813"/>
                <a:gd name="T28" fmla="*/ 317 w 526"/>
                <a:gd name="T29" fmla="*/ 169 h 813"/>
                <a:gd name="T30" fmla="*/ 264 w 526"/>
                <a:gd name="T31" fmla="*/ 159 h 813"/>
                <a:gd name="T32" fmla="*/ 254 w 526"/>
                <a:gd name="T33" fmla="*/ 136 h 813"/>
                <a:gd name="T34" fmla="*/ 198 w 526"/>
                <a:gd name="T35" fmla="*/ 198 h 813"/>
                <a:gd name="T36" fmla="*/ 165 w 526"/>
                <a:gd name="T37" fmla="*/ 266 h 813"/>
                <a:gd name="T38" fmla="*/ 119 w 526"/>
                <a:gd name="T39" fmla="*/ 354 h 813"/>
                <a:gd name="T40" fmla="*/ 89 w 526"/>
                <a:gd name="T41" fmla="*/ 432 h 813"/>
                <a:gd name="T42" fmla="*/ 76 w 526"/>
                <a:gd name="T43" fmla="*/ 507 h 813"/>
                <a:gd name="T44" fmla="*/ 86 w 526"/>
                <a:gd name="T45" fmla="*/ 546 h 813"/>
                <a:gd name="T46" fmla="*/ 139 w 526"/>
                <a:gd name="T47" fmla="*/ 595 h 813"/>
                <a:gd name="T48" fmla="*/ 248 w 526"/>
                <a:gd name="T49" fmla="*/ 637 h 813"/>
                <a:gd name="T50" fmla="*/ 307 w 526"/>
                <a:gd name="T51" fmla="*/ 656 h 813"/>
                <a:gd name="T52" fmla="*/ 367 w 526"/>
                <a:gd name="T53" fmla="*/ 666 h 813"/>
                <a:gd name="T54" fmla="*/ 456 w 526"/>
                <a:gd name="T55" fmla="*/ 702 h 813"/>
                <a:gd name="T56" fmla="*/ 522 w 526"/>
                <a:gd name="T57" fmla="*/ 725 h 813"/>
                <a:gd name="T58" fmla="*/ 526 w 526"/>
                <a:gd name="T59" fmla="*/ 770 h 813"/>
                <a:gd name="T60" fmla="*/ 493 w 526"/>
                <a:gd name="T61" fmla="*/ 803 h 813"/>
                <a:gd name="T62" fmla="*/ 453 w 526"/>
                <a:gd name="T63" fmla="*/ 813 h 813"/>
                <a:gd name="T64" fmla="*/ 393 w 526"/>
                <a:gd name="T65" fmla="*/ 783 h 813"/>
                <a:gd name="T66" fmla="*/ 254 w 526"/>
                <a:gd name="T67" fmla="*/ 712 h 813"/>
                <a:gd name="T68" fmla="*/ 139 w 526"/>
                <a:gd name="T69" fmla="*/ 663 h 813"/>
                <a:gd name="T70" fmla="*/ 59 w 526"/>
                <a:gd name="T71" fmla="*/ 608 h 813"/>
                <a:gd name="T72" fmla="*/ 6 w 526"/>
                <a:gd name="T73" fmla="*/ 559 h 813"/>
                <a:gd name="T74" fmla="*/ 0 w 526"/>
                <a:gd name="T75" fmla="*/ 500 h 813"/>
                <a:gd name="T76" fmla="*/ 29 w 526"/>
                <a:gd name="T77" fmla="*/ 422 h 813"/>
                <a:gd name="T78" fmla="*/ 89 w 526"/>
                <a:gd name="T79" fmla="*/ 305 h 813"/>
                <a:gd name="T80" fmla="*/ 145 w 526"/>
                <a:gd name="T81" fmla="*/ 208 h 813"/>
                <a:gd name="T82" fmla="*/ 215 w 526"/>
                <a:gd name="T83" fmla="*/ 107 h 813"/>
                <a:gd name="T84" fmla="*/ 268 w 526"/>
                <a:gd name="T85" fmla="*/ 48 h 813"/>
                <a:gd name="T86" fmla="*/ 334 w 526"/>
                <a:gd name="T87" fmla="*/ 19 h 813"/>
                <a:gd name="T88" fmla="*/ 307 w 526"/>
                <a:gd name="T89" fmla="*/ 19 h 8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813"/>
                <a:gd name="T137" fmla="*/ 526 w 526"/>
                <a:gd name="T138" fmla="*/ 813 h 8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813">
                  <a:moveTo>
                    <a:pt x="307" y="19"/>
                  </a:moveTo>
                  <a:lnTo>
                    <a:pt x="373" y="0"/>
                  </a:lnTo>
                  <a:lnTo>
                    <a:pt x="426" y="3"/>
                  </a:lnTo>
                  <a:lnTo>
                    <a:pt x="466" y="32"/>
                  </a:lnTo>
                  <a:lnTo>
                    <a:pt x="493" y="78"/>
                  </a:lnTo>
                  <a:lnTo>
                    <a:pt x="483" y="126"/>
                  </a:lnTo>
                  <a:lnTo>
                    <a:pt x="446" y="126"/>
                  </a:lnTo>
                  <a:lnTo>
                    <a:pt x="456" y="87"/>
                  </a:lnTo>
                  <a:lnTo>
                    <a:pt x="426" y="52"/>
                  </a:lnTo>
                  <a:lnTo>
                    <a:pt x="397" y="39"/>
                  </a:lnTo>
                  <a:lnTo>
                    <a:pt x="347" y="52"/>
                  </a:lnTo>
                  <a:lnTo>
                    <a:pt x="367" y="91"/>
                  </a:lnTo>
                  <a:lnTo>
                    <a:pt x="373" y="126"/>
                  </a:lnTo>
                  <a:lnTo>
                    <a:pt x="367" y="156"/>
                  </a:lnTo>
                  <a:lnTo>
                    <a:pt x="317" y="169"/>
                  </a:lnTo>
                  <a:lnTo>
                    <a:pt x="264" y="159"/>
                  </a:lnTo>
                  <a:lnTo>
                    <a:pt x="254" y="136"/>
                  </a:lnTo>
                  <a:lnTo>
                    <a:pt x="198" y="198"/>
                  </a:lnTo>
                  <a:lnTo>
                    <a:pt x="165" y="266"/>
                  </a:lnTo>
                  <a:lnTo>
                    <a:pt x="119" y="354"/>
                  </a:lnTo>
                  <a:lnTo>
                    <a:pt x="89" y="432"/>
                  </a:lnTo>
                  <a:lnTo>
                    <a:pt x="76" y="507"/>
                  </a:lnTo>
                  <a:lnTo>
                    <a:pt x="86" y="546"/>
                  </a:lnTo>
                  <a:lnTo>
                    <a:pt x="139" y="595"/>
                  </a:lnTo>
                  <a:lnTo>
                    <a:pt x="248" y="637"/>
                  </a:lnTo>
                  <a:lnTo>
                    <a:pt x="307" y="656"/>
                  </a:lnTo>
                  <a:lnTo>
                    <a:pt x="367" y="666"/>
                  </a:lnTo>
                  <a:lnTo>
                    <a:pt x="456" y="702"/>
                  </a:lnTo>
                  <a:lnTo>
                    <a:pt x="522" y="725"/>
                  </a:lnTo>
                  <a:lnTo>
                    <a:pt x="526" y="770"/>
                  </a:lnTo>
                  <a:lnTo>
                    <a:pt x="493" y="803"/>
                  </a:lnTo>
                  <a:lnTo>
                    <a:pt x="453" y="813"/>
                  </a:lnTo>
                  <a:lnTo>
                    <a:pt x="393" y="783"/>
                  </a:lnTo>
                  <a:lnTo>
                    <a:pt x="254" y="712"/>
                  </a:lnTo>
                  <a:lnTo>
                    <a:pt x="139" y="663"/>
                  </a:lnTo>
                  <a:lnTo>
                    <a:pt x="59" y="608"/>
                  </a:lnTo>
                  <a:lnTo>
                    <a:pt x="6" y="559"/>
                  </a:lnTo>
                  <a:lnTo>
                    <a:pt x="0" y="500"/>
                  </a:lnTo>
                  <a:lnTo>
                    <a:pt x="29" y="422"/>
                  </a:lnTo>
                  <a:lnTo>
                    <a:pt x="89" y="305"/>
                  </a:lnTo>
                  <a:lnTo>
                    <a:pt x="145" y="208"/>
                  </a:lnTo>
                  <a:lnTo>
                    <a:pt x="215" y="107"/>
                  </a:lnTo>
                  <a:lnTo>
                    <a:pt x="268" y="48"/>
                  </a:lnTo>
                  <a:lnTo>
                    <a:pt x="334" y="19"/>
                  </a:lnTo>
                  <a:lnTo>
                    <a:pt x="307" y="19"/>
                  </a:lnTo>
                  <a:close/>
                </a:path>
              </a:pathLst>
            </a:custGeom>
            <a:solidFill>
              <a:srgbClr val="0251B8"/>
            </a:solidFill>
            <a:ln w="9525">
              <a:noFill/>
              <a:round/>
              <a:headEnd/>
              <a:tailEnd/>
            </a:ln>
          </p:spPr>
          <p:txBody>
            <a:bodyPr/>
            <a:lstStyle/>
            <a:p>
              <a:endParaRPr lang="en-US"/>
            </a:p>
          </p:txBody>
        </p:sp>
        <p:sp>
          <p:nvSpPr>
            <p:cNvPr id="8" name="Freeform 8"/>
            <p:cNvSpPr>
              <a:spLocks/>
            </p:cNvSpPr>
            <p:nvPr/>
          </p:nvSpPr>
          <p:spPr bwMode="auto">
            <a:xfrm>
              <a:off x="2706" y="1637"/>
              <a:ext cx="275" cy="763"/>
            </a:xfrm>
            <a:custGeom>
              <a:avLst/>
              <a:gdLst>
                <a:gd name="T0" fmla="*/ 17 w 275"/>
                <a:gd name="T1" fmla="*/ 59 h 763"/>
                <a:gd name="T2" fmla="*/ 27 w 275"/>
                <a:gd name="T3" fmla="*/ 20 h 763"/>
                <a:gd name="T4" fmla="*/ 70 w 275"/>
                <a:gd name="T5" fmla="*/ 0 h 763"/>
                <a:gd name="T6" fmla="*/ 109 w 275"/>
                <a:gd name="T7" fmla="*/ 0 h 763"/>
                <a:gd name="T8" fmla="*/ 159 w 275"/>
                <a:gd name="T9" fmla="*/ 29 h 763"/>
                <a:gd name="T10" fmla="*/ 206 w 275"/>
                <a:gd name="T11" fmla="*/ 98 h 763"/>
                <a:gd name="T12" fmla="*/ 239 w 275"/>
                <a:gd name="T13" fmla="*/ 169 h 763"/>
                <a:gd name="T14" fmla="*/ 255 w 275"/>
                <a:gd name="T15" fmla="*/ 266 h 763"/>
                <a:gd name="T16" fmla="*/ 269 w 275"/>
                <a:gd name="T17" fmla="*/ 380 h 763"/>
                <a:gd name="T18" fmla="*/ 275 w 275"/>
                <a:gd name="T19" fmla="*/ 490 h 763"/>
                <a:gd name="T20" fmla="*/ 275 w 275"/>
                <a:gd name="T21" fmla="*/ 633 h 763"/>
                <a:gd name="T22" fmla="*/ 255 w 275"/>
                <a:gd name="T23" fmla="*/ 721 h 763"/>
                <a:gd name="T24" fmla="*/ 219 w 275"/>
                <a:gd name="T25" fmla="*/ 753 h 763"/>
                <a:gd name="T26" fmla="*/ 156 w 275"/>
                <a:gd name="T27" fmla="*/ 763 h 763"/>
                <a:gd name="T28" fmla="*/ 90 w 275"/>
                <a:gd name="T29" fmla="*/ 760 h 763"/>
                <a:gd name="T30" fmla="*/ 56 w 275"/>
                <a:gd name="T31" fmla="*/ 721 h 763"/>
                <a:gd name="T32" fmla="*/ 37 w 275"/>
                <a:gd name="T33" fmla="*/ 653 h 763"/>
                <a:gd name="T34" fmla="*/ 20 w 275"/>
                <a:gd name="T35" fmla="*/ 585 h 763"/>
                <a:gd name="T36" fmla="*/ 7 w 275"/>
                <a:gd name="T37" fmla="*/ 461 h 763"/>
                <a:gd name="T38" fmla="*/ 0 w 275"/>
                <a:gd name="T39" fmla="*/ 322 h 763"/>
                <a:gd name="T40" fmla="*/ 0 w 275"/>
                <a:gd name="T41" fmla="*/ 159 h 763"/>
                <a:gd name="T42" fmla="*/ 17 w 275"/>
                <a:gd name="T43" fmla="*/ 88 h 763"/>
                <a:gd name="T44" fmla="*/ 17 w 275"/>
                <a:gd name="T45" fmla="*/ 59 h 7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5"/>
                <a:gd name="T70" fmla="*/ 0 h 763"/>
                <a:gd name="T71" fmla="*/ 275 w 275"/>
                <a:gd name="T72" fmla="*/ 763 h 76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5" h="763">
                  <a:moveTo>
                    <a:pt x="17" y="59"/>
                  </a:moveTo>
                  <a:lnTo>
                    <a:pt x="27" y="20"/>
                  </a:lnTo>
                  <a:lnTo>
                    <a:pt x="70" y="0"/>
                  </a:lnTo>
                  <a:lnTo>
                    <a:pt x="109" y="0"/>
                  </a:lnTo>
                  <a:lnTo>
                    <a:pt x="159" y="29"/>
                  </a:lnTo>
                  <a:lnTo>
                    <a:pt x="206" y="98"/>
                  </a:lnTo>
                  <a:lnTo>
                    <a:pt x="239" y="169"/>
                  </a:lnTo>
                  <a:lnTo>
                    <a:pt x="255" y="266"/>
                  </a:lnTo>
                  <a:lnTo>
                    <a:pt x="269" y="380"/>
                  </a:lnTo>
                  <a:lnTo>
                    <a:pt x="275" y="490"/>
                  </a:lnTo>
                  <a:lnTo>
                    <a:pt x="275" y="633"/>
                  </a:lnTo>
                  <a:lnTo>
                    <a:pt x="255" y="721"/>
                  </a:lnTo>
                  <a:lnTo>
                    <a:pt x="219" y="753"/>
                  </a:lnTo>
                  <a:lnTo>
                    <a:pt x="156" y="763"/>
                  </a:lnTo>
                  <a:lnTo>
                    <a:pt x="90" y="760"/>
                  </a:lnTo>
                  <a:lnTo>
                    <a:pt x="56" y="721"/>
                  </a:lnTo>
                  <a:lnTo>
                    <a:pt x="37" y="653"/>
                  </a:lnTo>
                  <a:lnTo>
                    <a:pt x="20" y="585"/>
                  </a:lnTo>
                  <a:lnTo>
                    <a:pt x="7" y="461"/>
                  </a:lnTo>
                  <a:lnTo>
                    <a:pt x="0" y="322"/>
                  </a:lnTo>
                  <a:lnTo>
                    <a:pt x="0" y="159"/>
                  </a:lnTo>
                  <a:lnTo>
                    <a:pt x="17" y="88"/>
                  </a:lnTo>
                  <a:lnTo>
                    <a:pt x="17" y="59"/>
                  </a:lnTo>
                  <a:close/>
                </a:path>
              </a:pathLst>
            </a:custGeom>
            <a:solidFill>
              <a:srgbClr val="0251B8"/>
            </a:solidFill>
            <a:ln w="9525">
              <a:noFill/>
              <a:round/>
              <a:headEnd/>
              <a:tailEnd/>
            </a:ln>
          </p:spPr>
          <p:txBody>
            <a:bodyPr/>
            <a:lstStyle/>
            <a:p>
              <a:endParaRPr lang="en-US"/>
            </a:p>
          </p:txBody>
        </p:sp>
        <p:sp>
          <p:nvSpPr>
            <p:cNvPr id="9" name="Freeform 9"/>
            <p:cNvSpPr>
              <a:spLocks/>
            </p:cNvSpPr>
            <p:nvPr/>
          </p:nvSpPr>
          <p:spPr bwMode="auto">
            <a:xfrm>
              <a:off x="2833" y="1658"/>
              <a:ext cx="420" cy="586"/>
            </a:xfrm>
            <a:custGeom>
              <a:avLst/>
              <a:gdLst>
                <a:gd name="T0" fmla="*/ 23 w 420"/>
                <a:gd name="T1" fmla="*/ 0 h 586"/>
                <a:gd name="T2" fmla="*/ 109 w 420"/>
                <a:gd name="T3" fmla="*/ 10 h 586"/>
                <a:gd name="T4" fmla="*/ 198 w 420"/>
                <a:gd name="T5" fmla="*/ 26 h 586"/>
                <a:gd name="T6" fmla="*/ 291 w 420"/>
                <a:gd name="T7" fmla="*/ 78 h 586"/>
                <a:gd name="T8" fmla="*/ 357 w 420"/>
                <a:gd name="T9" fmla="*/ 117 h 586"/>
                <a:gd name="T10" fmla="*/ 400 w 420"/>
                <a:gd name="T11" fmla="*/ 173 h 586"/>
                <a:gd name="T12" fmla="*/ 420 w 420"/>
                <a:gd name="T13" fmla="*/ 205 h 586"/>
                <a:gd name="T14" fmla="*/ 380 w 420"/>
                <a:gd name="T15" fmla="*/ 300 h 586"/>
                <a:gd name="T16" fmla="*/ 317 w 420"/>
                <a:gd name="T17" fmla="*/ 358 h 586"/>
                <a:gd name="T18" fmla="*/ 241 w 420"/>
                <a:gd name="T19" fmla="*/ 400 h 586"/>
                <a:gd name="T20" fmla="*/ 201 w 420"/>
                <a:gd name="T21" fmla="*/ 426 h 586"/>
                <a:gd name="T22" fmla="*/ 132 w 420"/>
                <a:gd name="T23" fmla="*/ 439 h 586"/>
                <a:gd name="T24" fmla="*/ 129 w 420"/>
                <a:gd name="T25" fmla="*/ 465 h 586"/>
                <a:gd name="T26" fmla="*/ 182 w 420"/>
                <a:gd name="T27" fmla="*/ 488 h 586"/>
                <a:gd name="T28" fmla="*/ 258 w 420"/>
                <a:gd name="T29" fmla="*/ 508 h 586"/>
                <a:gd name="T30" fmla="*/ 330 w 420"/>
                <a:gd name="T31" fmla="*/ 547 h 586"/>
                <a:gd name="T32" fmla="*/ 301 w 420"/>
                <a:gd name="T33" fmla="*/ 576 h 586"/>
                <a:gd name="T34" fmla="*/ 271 w 420"/>
                <a:gd name="T35" fmla="*/ 586 h 586"/>
                <a:gd name="T36" fmla="*/ 228 w 420"/>
                <a:gd name="T37" fmla="*/ 543 h 586"/>
                <a:gd name="T38" fmla="*/ 162 w 420"/>
                <a:gd name="T39" fmla="*/ 517 h 586"/>
                <a:gd name="T40" fmla="*/ 109 w 420"/>
                <a:gd name="T41" fmla="*/ 498 h 586"/>
                <a:gd name="T42" fmla="*/ 109 w 420"/>
                <a:gd name="T43" fmla="*/ 459 h 586"/>
                <a:gd name="T44" fmla="*/ 119 w 420"/>
                <a:gd name="T45" fmla="*/ 417 h 586"/>
                <a:gd name="T46" fmla="*/ 152 w 420"/>
                <a:gd name="T47" fmla="*/ 400 h 586"/>
                <a:gd name="T48" fmla="*/ 258 w 420"/>
                <a:gd name="T49" fmla="*/ 358 h 586"/>
                <a:gd name="T50" fmla="*/ 317 w 420"/>
                <a:gd name="T51" fmla="*/ 293 h 586"/>
                <a:gd name="T52" fmla="*/ 360 w 420"/>
                <a:gd name="T53" fmla="*/ 225 h 586"/>
                <a:gd name="T54" fmla="*/ 350 w 420"/>
                <a:gd name="T55" fmla="*/ 192 h 586"/>
                <a:gd name="T56" fmla="*/ 317 w 420"/>
                <a:gd name="T57" fmla="*/ 153 h 586"/>
                <a:gd name="T58" fmla="*/ 238 w 420"/>
                <a:gd name="T59" fmla="*/ 98 h 586"/>
                <a:gd name="T60" fmla="*/ 142 w 420"/>
                <a:gd name="T61" fmla="*/ 78 h 586"/>
                <a:gd name="T62" fmla="*/ 79 w 420"/>
                <a:gd name="T63" fmla="*/ 75 h 586"/>
                <a:gd name="T64" fmla="*/ 23 w 420"/>
                <a:gd name="T65" fmla="*/ 75 h 586"/>
                <a:gd name="T66" fmla="*/ 0 w 420"/>
                <a:gd name="T67" fmla="*/ 39 h 586"/>
                <a:gd name="T68" fmla="*/ 23 w 420"/>
                <a:gd name="T69" fmla="*/ 0 h 5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0"/>
                <a:gd name="T106" fmla="*/ 0 h 586"/>
                <a:gd name="T107" fmla="*/ 420 w 420"/>
                <a:gd name="T108" fmla="*/ 586 h 5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0" h="586">
                  <a:moveTo>
                    <a:pt x="23" y="0"/>
                  </a:moveTo>
                  <a:lnTo>
                    <a:pt x="109" y="10"/>
                  </a:lnTo>
                  <a:lnTo>
                    <a:pt x="198" y="26"/>
                  </a:lnTo>
                  <a:lnTo>
                    <a:pt x="291" y="78"/>
                  </a:lnTo>
                  <a:lnTo>
                    <a:pt x="357" y="117"/>
                  </a:lnTo>
                  <a:lnTo>
                    <a:pt x="400" y="173"/>
                  </a:lnTo>
                  <a:lnTo>
                    <a:pt x="420" y="205"/>
                  </a:lnTo>
                  <a:lnTo>
                    <a:pt x="380" y="300"/>
                  </a:lnTo>
                  <a:lnTo>
                    <a:pt x="317" y="358"/>
                  </a:lnTo>
                  <a:lnTo>
                    <a:pt x="241" y="400"/>
                  </a:lnTo>
                  <a:lnTo>
                    <a:pt x="201" y="426"/>
                  </a:lnTo>
                  <a:lnTo>
                    <a:pt x="132" y="439"/>
                  </a:lnTo>
                  <a:lnTo>
                    <a:pt x="129" y="465"/>
                  </a:lnTo>
                  <a:lnTo>
                    <a:pt x="182" y="488"/>
                  </a:lnTo>
                  <a:lnTo>
                    <a:pt x="258" y="508"/>
                  </a:lnTo>
                  <a:lnTo>
                    <a:pt x="330" y="547"/>
                  </a:lnTo>
                  <a:lnTo>
                    <a:pt x="301" y="576"/>
                  </a:lnTo>
                  <a:lnTo>
                    <a:pt x="271" y="586"/>
                  </a:lnTo>
                  <a:lnTo>
                    <a:pt x="228" y="543"/>
                  </a:lnTo>
                  <a:lnTo>
                    <a:pt x="162" y="517"/>
                  </a:lnTo>
                  <a:lnTo>
                    <a:pt x="109" y="498"/>
                  </a:lnTo>
                  <a:lnTo>
                    <a:pt x="109" y="459"/>
                  </a:lnTo>
                  <a:lnTo>
                    <a:pt x="119" y="417"/>
                  </a:lnTo>
                  <a:lnTo>
                    <a:pt x="152" y="400"/>
                  </a:lnTo>
                  <a:lnTo>
                    <a:pt x="258" y="358"/>
                  </a:lnTo>
                  <a:lnTo>
                    <a:pt x="317" y="293"/>
                  </a:lnTo>
                  <a:lnTo>
                    <a:pt x="360" y="225"/>
                  </a:lnTo>
                  <a:lnTo>
                    <a:pt x="350" y="192"/>
                  </a:lnTo>
                  <a:lnTo>
                    <a:pt x="317" y="153"/>
                  </a:lnTo>
                  <a:lnTo>
                    <a:pt x="238" y="98"/>
                  </a:lnTo>
                  <a:lnTo>
                    <a:pt x="142" y="78"/>
                  </a:lnTo>
                  <a:lnTo>
                    <a:pt x="79" y="75"/>
                  </a:lnTo>
                  <a:lnTo>
                    <a:pt x="23" y="75"/>
                  </a:lnTo>
                  <a:lnTo>
                    <a:pt x="0" y="39"/>
                  </a:lnTo>
                  <a:lnTo>
                    <a:pt x="23" y="0"/>
                  </a:lnTo>
                  <a:close/>
                </a:path>
              </a:pathLst>
            </a:custGeom>
            <a:solidFill>
              <a:srgbClr val="0251B8"/>
            </a:solidFill>
            <a:ln w="9525">
              <a:noFill/>
              <a:round/>
              <a:headEnd/>
              <a:tailEnd/>
            </a:ln>
          </p:spPr>
          <p:txBody>
            <a:bodyPr/>
            <a:lstStyle/>
            <a:p>
              <a:endParaRPr lang="en-US"/>
            </a:p>
          </p:txBody>
        </p:sp>
        <p:sp>
          <p:nvSpPr>
            <p:cNvPr id="10" name="Freeform 10"/>
            <p:cNvSpPr>
              <a:spLocks/>
            </p:cNvSpPr>
            <p:nvPr/>
          </p:nvSpPr>
          <p:spPr bwMode="auto">
            <a:xfrm>
              <a:off x="2866" y="2322"/>
              <a:ext cx="511" cy="947"/>
            </a:xfrm>
            <a:custGeom>
              <a:avLst/>
              <a:gdLst>
                <a:gd name="T0" fmla="*/ 59 w 511"/>
                <a:gd name="T1" fmla="*/ 0 h 947"/>
                <a:gd name="T2" fmla="*/ 13 w 511"/>
                <a:gd name="T3" fmla="*/ 0 h 947"/>
                <a:gd name="T4" fmla="*/ 0 w 511"/>
                <a:gd name="T5" fmla="*/ 68 h 947"/>
                <a:gd name="T6" fmla="*/ 33 w 511"/>
                <a:gd name="T7" fmla="*/ 108 h 947"/>
                <a:gd name="T8" fmla="*/ 139 w 511"/>
                <a:gd name="T9" fmla="*/ 202 h 947"/>
                <a:gd name="T10" fmla="*/ 232 w 511"/>
                <a:gd name="T11" fmla="*/ 322 h 947"/>
                <a:gd name="T12" fmla="*/ 292 w 511"/>
                <a:gd name="T13" fmla="*/ 446 h 947"/>
                <a:gd name="T14" fmla="*/ 301 w 511"/>
                <a:gd name="T15" fmla="*/ 527 h 947"/>
                <a:gd name="T16" fmla="*/ 298 w 511"/>
                <a:gd name="T17" fmla="*/ 586 h 947"/>
                <a:gd name="T18" fmla="*/ 272 w 511"/>
                <a:gd name="T19" fmla="*/ 719 h 947"/>
                <a:gd name="T20" fmla="*/ 238 w 511"/>
                <a:gd name="T21" fmla="*/ 827 h 947"/>
                <a:gd name="T22" fmla="*/ 209 w 511"/>
                <a:gd name="T23" fmla="*/ 889 h 947"/>
                <a:gd name="T24" fmla="*/ 202 w 511"/>
                <a:gd name="T25" fmla="*/ 928 h 947"/>
                <a:gd name="T26" fmla="*/ 232 w 511"/>
                <a:gd name="T27" fmla="*/ 928 h 947"/>
                <a:gd name="T28" fmla="*/ 278 w 511"/>
                <a:gd name="T29" fmla="*/ 915 h 947"/>
                <a:gd name="T30" fmla="*/ 292 w 511"/>
                <a:gd name="T31" fmla="*/ 918 h 947"/>
                <a:gd name="T32" fmla="*/ 388 w 511"/>
                <a:gd name="T33" fmla="*/ 924 h 947"/>
                <a:gd name="T34" fmla="*/ 461 w 511"/>
                <a:gd name="T35" fmla="*/ 947 h 947"/>
                <a:gd name="T36" fmla="*/ 487 w 511"/>
                <a:gd name="T37" fmla="*/ 934 h 947"/>
                <a:gd name="T38" fmla="*/ 511 w 511"/>
                <a:gd name="T39" fmla="*/ 885 h 947"/>
                <a:gd name="T40" fmla="*/ 487 w 511"/>
                <a:gd name="T41" fmla="*/ 859 h 947"/>
                <a:gd name="T42" fmla="*/ 378 w 511"/>
                <a:gd name="T43" fmla="*/ 856 h 947"/>
                <a:gd name="T44" fmla="*/ 301 w 511"/>
                <a:gd name="T45" fmla="*/ 866 h 947"/>
                <a:gd name="T46" fmla="*/ 262 w 511"/>
                <a:gd name="T47" fmla="*/ 885 h 947"/>
                <a:gd name="T48" fmla="*/ 268 w 511"/>
                <a:gd name="T49" fmla="*/ 840 h 947"/>
                <a:gd name="T50" fmla="*/ 308 w 511"/>
                <a:gd name="T51" fmla="*/ 771 h 947"/>
                <a:gd name="T52" fmla="*/ 341 w 511"/>
                <a:gd name="T53" fmla="*/ 664 h 947"/>
                <a:gd name="T54" fmla="*/ 368 w 511"/>
                <a:gd name="T55" fmla="*/ 573 h 947"/>
                <a:gd name="T56" fmla="*/ 348 w 511"/>
                <a:gd name="T57" fmla="*/ 469 h 947"/>
                <a:gd name="T58" fmla="*/ 318 w 511"/>
                <a:gd name="T59" fmla="*/ 358 h 947"/>
                <a:gd name="T60" fmla="*/ 258 w 511"/>
                <a:gd name="T61" fmla="*/ 231 h 947"/>
                <a:gd name="T62" fmla="*/ 172 w 511"/>
                <a:gd name="T63" fmla="*/ 114 h 947"/>
                <a:gd name="T64" fmla="*/ 99 w 511"/>
                <a:gd name="T65" fmla="*/ 29 h 947"/>
                <a:gd name="T66" fmla="*/ 59 w 511"/>
                <a:gd name="T67" fmla="*/ 0 h 9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1"/>
                <a:gd name="T103" fmla="*/ 0 h 947"/>
                <a:gd name="T104" fmla="*/ 511 w 511"/>
                <a:gd name="T105" fmla="*/ 947 h 9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1" h="947">
                  <a:moveTo>
                    <a:pt x="59" y="0"/>
                  </a:moveTo>
                  <a:lnTo>
                    <a:pt x="13" y="0"/>
                  </a:lnTo>
                  <a:lnTo>
                    <a:pt x="0" y="68"/>
                  </a:lnTo>
                  <a:lnTo>
                    <a:pt x="33" y="108"/>
                  </a:lnTo>
                  <a:lnTo>
                    <a:pt x="139" y="202"/>
                  </a:lnTo>
                  <a:lnTo>
                    <a:pt x="232" y="322"/>
                  </a:lnTo>
                  <a:lnTo>
                    <a:pt x="292" y="446"/>
                  </a:lnTo>
                  <a:lnTo>
                    <a:pt x="301" y="527"/>
                  </a:lnTo>
                  <a:lnTo>
                    <a:pt x="298" y="586"/>
                  </a:lnTo>
                  <a:lnTo>
                    <a:pt x="272" y="719"/>
                  </a:lnTo>
                  <a:lnTo>
                    <a:pt x="238" y="827"/>
                  </a:lnTo>
                  <a:lnTo>
                    <a:pt x="209" y="889"/>
                  </a:lnTo>
                  <a:lnTo>
                    <a:pt x="202" y="928"/>
                  </a:lnTo>
                  <a:lnTo>
                    <a:pt x="232" y="928"/>
                  </a:lnTo>
                  <a:lnTo>
                    <a:pt x="278" y="915"/>
                  </a:lnTo>
                  <a:lnTo>
                    <a:pt x="292" y="918"/>
                  </a:lnTo>
                  <a:lnTo>
                    <a:pt x="388" y="924"/>
                  </a:lnTo>
                  <a:lnTo>
                    <a:pt x="461" y="947"/>
                  </a:lnTo>
                  <a:lnTo>
                    <a:pt x="487" y="934"/>
                  </a:lnTo>
                  <a:lnTo>
                    <a:pt x="511" y="885"/>
                  </a:lnTo>
                  <a:lnTo>
                    <a:pt x="487" y="859"/>
                  </a:lnTo>
                  <a:lnTo>
                    <a:pt x="378" y="856"/>
                  </a:lnTo>
                  <a:lnTo>
                    <a:pt x="301" y="866"/>
                  </a:lnTo>
                  <a:lnTo>
                    <a:pt x="262" y="885"/>
                  </a:lnTo>
                  <a:lnTo>
                    <a:pt x="268" y="840"/>
                  </a:lnTo>
                  <a:lnTo>
                    <a:pt x="308" y="771"/>
                  </a:lnTo>
                  <a:lnTo>
                    <a:pt x="341" y="664"/>
                  </a:lnTo>
                  <a:lnTo>
                    <a:pt x="368" y="573"/>
                  </a:lnTo>
                  <a:lnTo>
                    <a:pt x="348" y="469"/>
                  </a:lnTo>
                  <a:lnTo>
                    <a:pt x="318" y="358"/>
                  </a:lnTo>
                  <a:lnTo>
                    <a:pt x="258" y="231"/>
                  </a:lnTo>
                  <a:lnTo>
                    <a:pt x="172" y="114"/>
                  </a:lnTo>
                  <a:lnTo>
                    <a:pt x="99" y="29"/>
                  </a:lnTo>
                  <a:lnTo>
                    <a:pt x="59" y="0"/>
                  </a:lnTo>
                  <a:close/>
                </a:path>
              </a:pathLst>
            </a:custGeom>
            <a:solidFill>
              <a:srgbClr val="0251B8"/>
            </a:solidFill>
            <a:ln w="9525">
              <a:noFill/>
              <a:round/>
              <a:headEnd/>
              <a:tailEnd/>
            </a:ln>
          </p:spPr>
          <p:txBody>
            <a:bodyPr/>
            <a:lstStyle/>
            <a:p>
              <a:endParaRPr lang="en-US"/>
            </a:p>
          </p:txBody>
        </p:sp>
        <p:sp>
          <p:nvSpPr>
            <p:cNvPr id="11" name="Freeform 11"/>
            <p:cNvSpPr>
              <a:spLocks/>
            </p:cNvSpPr>
            <p:nvPr/>
          </p:nvSpPr>
          <p:spPr bwMode="auto">
            <a:xfrm>
              <a:off x="2545" y="2320"/>
              <a:ext cx="344" cy="965"/>
            </a:xfrm>
            <a:custGeom>
              <a:avLst/>
              <a:gdLst>
                <a:gd name="T0" fmla="*/ 238 w 344"/>
                <a:gd name="T1" fmla="*/ 0 h 965"/>
                <a:gd name="T2" fmla="*/ 195 w 344"/>
                <a:gd name="T3" fmla="*/ 91 h 965"/>
                <a:gd name="T4" fmla="*/ 165 w 344"/>
                <a:gd name="T5" fmla="*/ 224 h 965"/>
                <a:gd name="T6" fmla="*/ 129 w 344"/>
                <a:gd name="T7" fmla="*/ 371 h 965"/>
                <a:gd name="T8" fmla="*/ 96 w 344"/>
                <a:gd name="T9" fmla="*/ 520 h 965"/>
                <a:gd name="T10" fmla="*/ 96 w 344"/>
                <a:gd name="T11" fmla="*/ 575 h 965"/>
                <a:gd name="T12" fmla="*/ 129 w 344"/>
                <a:gd name="T13" fmla="*/ 673 h 965"/>
                <a:gd name="T14" fmla="*/ 175 w 344"/>
                <a:gd name="T15" fmla="*/ 725 h 965"/>
                <a:gd name="T16" fmla="*/ 218 w 344"/>
                <a:gd name="T17" fmla="*/ 790 h 965"/>
                <a:gd name="T18" fmla="*/ 248 w 344"/>
                <a:gd name="T19" fmla="*/ 838 h 965"/>
                <a:gd name="T20" fmla="*/ 235 w 344"/>
                <a:gd name="T21" fmla="*/ 861 h 965"/>
                <a:gd name="T22" fmla="*/ 159 w 344"/>
                <a:gd name="T23" fmla="*/ 871 h 965"/>
                <a:gd name="T24" fmla="*/ 36 w 344"/>
                <a:gd name="T25" fmla="*/ 890 h 965"/>
                <a:gd name="T26" fmla="*/ 0 w 344"/>
                <a:gd name="T27" fmla="*/ 920 h 965"/>
                <a:gd name="T28" fmla="*/ 30 w 344"/>
                <a:gd name="T29" fmla="*/ 946 h 965"/>
                <a:gd name="T30" fmla="*/ 99 w 344"/>
                <a:gd name="T31" fmla="*/ 965 h 965"/>
                <a:gd name="T32" fmla="*/ 179 w 344"/>
                <a:gd name="T33" fmla="*/ 926 h 965"/>
                <a:gd name="T34" fmla="*/ 238 w 344"/>
                <a:gd name="T35" fmla="*/ 900 h 965"/>
                <a:gd name="T36" fmla="*/ 314 w 344"/>
                <a:gd name="T37" fmla="*/ 890 h 965"/>
                <a:gd name="T38" fmla="*/ 344 w 344"/>
                <a:gd name="T39" fmla="*/ 881 h 965"/>
                <a:gd name="T40" fmla="*/ 334 w 344"/>
                <a:gd name="T41" fmla="*/ 848 h 965"/>
                <a:gd name="T42" fmla="*/ 248 w 344"/>
                <a:gd name="T43" fmla="*/ 764 h 965"/>
                <a:gd name="T44" fmla="*/ 198 w 344"/>
                <a:gd name="T45" fmla="*/ 676 h 965"/>
                <a:gd name="T46" fmla="*/ 155 w 344"/>
                <a:gd name="T47" fmla="*/ 617 h 965"/>
                <a:gd name="T48" fmla="*/ 149 w 344"/>
                <a:gd name="T49" fmla="*/ 559 h 965"/>
                <a:gd name="T50" fmla="*/ 169 w 344"/>
                <a:gd name="T51" fmla="*/ 462 h 965"/>
                <a:gd name="T52" fmla="*/ 215 w 344"/>
                <a:gd name="T53" fmla="*/ 361 h 965"/>
                <a:gd name="T54" fmla="*/ 265 w 344"/>
                <a:gd name="T55" fmla="*/ 189 h 965"/>
                <a:gd name="T56" fmla="*/ 308 w 344"/>
                <a:gd name="T57" fmla="*/ 88 h 965"/>
                <a:gd name="T58" fmla="*/ 304 w 344"/>
                <a:gd name="T59" fmla="*/ 29 h 965"/>
                <a:gd name="T60" fmla="*/ 265 w 344"/>
                <a:gd name="T61" fmla="*/ 0 h 965"/>
                <a:gd name="T62" fmla="*/ 238 w 344"/>
                <a:gd name="T63" fmla="*/ 0 h 9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4"/>
                <a:gd name="T97" fmla="*/ 0 h 965"/>
                <a:gd name="T98" fmla="*/ 344 w 344"/>
                <a:gd name="T99" fmla="*/ 965 h 9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4" h="965">
                  <a:moveTo>
                    <a:pt x="238" y="0"/>
                  </a:moveTo>
                  <a:lnTo>
                    <a:pt x="195" y="91"/>
                  </a:lnTo>
                  <a:lnTo>
                    <a:pt x="165" y="224"/>
                  </a:lnTo>
                  <a:lnTo>
                    <a:pt x="129" y="371"/>
                  </a:lnTo>
                  <a:lnTo>
                    <a:pt x="96" y="520"/>
                  </a:lnTo>
                  <a:lnTo>
                    <a:pt x="96" y="575"/>
                  </a:lnTo>
                  <a:lnTo>
                    <a:pt x="129" y="673"/>
                  </a:lnTo>
                  <a:lnTo>
                    <a:pt x="175" y="725"/>
                  </a:lnTo>
                  <a:lnTo>
                    <a:pt x="218" y="790"/>
                  </a:lnTo>
                  <a:lnTo>
                    <a:pt x="248" y="838"/>
                  </a:lnTo>
                  <a:lnTo>
                    <a:pt x="235" y="861"/>
                  </a:lnTo>
                  <a:lnTo>
                    <a:pt x="159" y="871"/>
                  </a:lnTo>
                  <a:lnTo>
                    <a:pt x="36" y="890"/>
                  </a:lnTo>
                  <a:lnTo>
                    <a:pt x="0" y="920"/>
                  </a:lnTo>
                  <a:lnTo>
                    <a:pt x="30" y="946"/>
                  </a:lnTo>
                  <a:lnTo>
                    <a:pt x="99" y="965"/>
                  </a:lnTo>
                  <a:lnTo>
                    <a:pt x="179" y="926"/>
                  </a:lnTo>
                  <a:lnTo>
                    <a:pt x="238" y="900"/>
                  </a:lnTo>
                  <a:lnTo>
                    <a:pt x="314" y="890"/>
                  </a:lnTo>
                  <a:lnTo>
                    <a:pt x="344" y="881"/>
                  </a:lnTo>
                  <a:lnTo>
                    <a:pt x="334" y="848"/>
                  </a:lnTo>
                  <a:lnTo>
                    <a:pt x="248" y="764"/>
                  </a:lnTo>
                  <a:lnTo>
                    <a:pt x="198" y="676"/>
                  </a:lnTo>
                  <a:lnTo>
                    <a:pt x="155" y="617"/>
                  </a:lnTo>
                  <a:lnTo>
                    <a:pt x="149" y="559"/>
                  </a:lnTo>
                  <a:lnTo>
                    <a:pt x="169" y="462"/>
                  </a:lnTo>
                  <a:lnTo>
                    <a:pt x="215" y="361"/>
                  </a:lnTo>
                  <a:lnTo>
                    <a:pt x="265" y="189"/>
                  </a:lnTo>
                  <a:lnTo>
                    <a:pt x="308" y="88"/>
                  </a:lnTo>
                  <a:lnTo>
                    <a:pt x="304" y="29"/>
                  </a:lnTo>
                  <a:lnTo>
                    <a:pt x="265" y="0"/>
                  </a:lnTo>
                  <a:lnTo>
                    <a:pt x="238" y="0"/>
                  </a:lnTo>
                  <a:close/>
                </a:path>
              </a:pathLst>
            </a:custGeom>
            <a:solidFill>
              <a:srgbClr val="0251B8"/>
            </a:solidFill>
            <a:ln w="9525">
              <a:noFill/>
              <a:round/>
              <a:headEnd/>
              <a:tailEnd/>
            </a:ln>
          </p:spPr>
          <p:txBody>
            <a:bodyPr/>
            <a:lstStyle/>
            <a:p>
              <a:endParaRPr lang="en-US"/>
            </a:p>
          </p:txBody>
        </p:sp>
        <p:sp>
          <p:nvSpPr>
            <p:cNvPr id="12" name="Freeform 12"/>
            <p:cNvSpPr>
              <a:spLocks/>
            </p:cNvSpPr>
            <p:nvPr/>
          </p:nvSpPr>
          <p:spPr bwMode="auto">
            <a:xfrm>
              <a:off x="2954" y="770"/>
              <a:ext cx="170" cy="198"/>
            </a:xfrm>
            <a:custGeom>
              <a:avLst/>
              <a:gdLst>
                <a:gd name="T0" fmla="*/ 20 w 170"/>
                <a:gd name="T1" fmla="*/ 9 h 198"/>
                <a:gd name="T2" fmla="*/ 66 w 170"/>
                <a:gd name="T3" fmla="*/ 0 h 198"/>
                <a:gd name="T4" fmla="*/ 110 w 170"/>
                <a:gd name="T5" fmla="*/ 3 h 198"/>
                <a:gd name="T6" fmla="*/ 150 w 170"/>
                <a:gd name="T7" fmla="*/ 22 h 198"/>
                <a:gd name="T8" fmla="*/ 170 w 170"/>
                <a:gd name="T9" fmla="*/ 58 h 198"/>
                <a:gd name="T10" fmla="*/ 170 w 170"/>
                <a:gd name="T11" fmla="*/ 87 h 198"/>
                <a:gd name="T12" fmla="*/ 150 w 170"/>
                <a:gd name="T13" fmla="*/ 126 h 198"/>
                <a:gd name="T14" fmla="*/ 116 w 170"/>
                <a:gd name="T15" fmla="*/ 149 h 198"/>
                <a:gd name="T16" fmla="*/ 66 w 170"/>
                <a:gd name="T17" fmla="*/ 149 h 198"/>
                <a:gd name="T18" fmla="*/ 36 w 170"/>
                <a:gd name="T19" fmla="*/ 168 h 198"/>
                <a:gd name="T20" fmla="*/ 26 w 170"/>
                <a:gd name="T21" fmla="*/ 198 h 198"/>
                <a:gd name="T22" fmla="*/ 0 w 170"/>
                <a:gd name="T23" fmla="*/ 188 h 198"/>
                <a:gd name="T24" fmla="*/ 10 w 170"/>
                <a:gd name="T25" fmla="*/ 149 h 198"/>
                <a:gd name="T26" fmla="*/ 46 w 170"/>
                <a:gd name="T27" fmla="*/ 126 h 198"/>
                <a:gd name="T28" fmla="*/ 106 w 170"/>
                <a:gd name="T29" fmla="*/ 120 h 198"/>
                <a:gd name="T30" fmla="*/ 130 w 170"/>
                <a:gd name="T31" fmla="*/ 97 h 198"/>
                <a:gd name="T32" fmla="*/ 136 w 170"/>
                <a:gd name="T33" fmla="*/ 61 h 198"/>
                <a:gd name="T34" fmla="*/ 110 w 170"/>
                <a:gd name="T35" fmla="*/ 29 h 198"/>
                <a:gd name="T36" fmla="*/ 70 w 170"/>
                <a:gd name="T37" fmla="*/ 29 h 198"/>
                <a:gd name="T38" fmla="*/ 26 w 170"/>
                <a:gd name="T39" fmla="*/ 39 h 198"/>
                <a:gd name="T40" fmla="*/ 10 w 170"/>
                <a:gd name="T41" fmla="*/ 29 h 198"/>
                <a:gd name="T42" fmla="*/ 20 w 170"/>
                <a:gd name="T43" fmla="*/ 9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0"/>
                <a:gd name="T67" fmla="*/ 0 h 198"/>
                <a:gd name="T68" fmla="*/ 170 w 170"/>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0" h="198">
                  <a:moveTo>
                    <a:pt x="20" y="9"/>
                  </a:moveTo>
                  <a:lnTo>
                    <a:pt x="66" y="0"/>
                  </a:lnTo>
                  <a:lnTo>
                    <a:pt x="110" y="3"/>
                  </a:lnTo>
                  <a:lnTo>
                    <a:pt x="150" y="22"/>
                  </a:lnTo>
                  <a:lnTo>
                    <a:pt x="170" y="58"/>
                  </a:lnTo>
                  <a:lnTo>
                    <a:pt x="170" y="87"/>
                  </a:lnTo>
                  <a:lnTo>
                    <a:pt x="150" y="126"/>
                  </a:lnTo>
                  <a:lnTo>
                    <a:pt x="116" y="149"/>
                  </a:lnTo>
                  <a:lnTo>
                    <a:pt x="66" y="149"/>
                  </a:lnTo>
                  <a:lnTo>
                    <a:pt x="36" y="168"/>
                  </a:lnTo>
                  <a:lnTo>
                    <a:pt x="26" y="198"/>
                  </a:lnTo>
                  <a:lnTo>
                    <a:pt x="0" y="188"/>
                  </a:lnTo>
                  <a:lnTo>
                    <a:pt x="10" y="149"/>
                  </a:lnTo>
                  <a:lnTo>
                    <a:pt x="46" y="126"/>
                  </a:lnTo>
                  <a:lnTo>
                    <a:pt x="106" y="120"/>
                  </a:lnTo>
                  <a:lnTo>
                    <a:pt x="130" y="97"/>
                  </a:lnTo>
                  <a:lnTo>
                    <a:pt x="136" y="61"/>
                  </a:lnTo>
                  <a:lnTo>
                    <a:pt x="110" y="29"/>
                  </a:lnTo>
                  <a:lnTo>
                    <a:pt x="70" y="29"/>
                  </a:lnTo>
                  <a:lnTo>
                    <a:pt x="26" y="39"/>
                  </a:lnTo>
                  <a:lnTo>
                    <a:pt x="10" y="29"/>
                  </a:lnTo>
                  <a:lnTo>
                    <a:pt x="20" y="9"/>
                  </a:lnTo>
                  <a:close/>
                </a:path>
              </a:pathLst>
            </a:custGeom>
            <a:solidFill>
              <a:srgbClr val="0251B8"/>
            </a:solidFill>
            <a:ln w="9525">
              <a:noFill/>
              <a:round/>
              <a:headEnd/>
              <a:tailEnd/>
            </a:ln>
          </p:spPr>
          <p:txBody>
            <a:bodyPr/>
            <a:lstStyle/>
            <a:p>
              <a:endParaRPr lang="en-US"/>
            </a:p>
          </p:txBody>
        </p:sp>
        <p:sp>
          <p:nvSpPr>
            <p:cNvPr id="13" name="Freeform 13"/>
            <p:cNvSpPr>
              <a:spLocks/>
            </p:cNvSpPr>
            <p:nvPr/>
          </p:nvSpPr>
          <p:spPr bwMode="auto">
            <a:xfrm>
              <a:off x="2913" y="1001"/>
              <a:ext cx="53" cy="54"/>
            </a:xfrm>
            <a:custGeom>
              <a:avLst/>
              <a:gdLst>
                <a:gd name="T0" fmla="*/ 53 w 53"/>
                <a:gd name="T1" fmla="*/ 3 h 54"/>
                <a:gd name="T2" fmla="*/ 26 w 53"/>
                <a:gd name="T3" fmla="*/ 0 h 54"/>
                <a:gd name="T4" fmla="*/ 8 w 53"/>
                <a:gd name="T5" fmla="*/ 20 h 54"/>
                <a:gd name="T6" fmla="*/ 0 w 53"/>
                <a:gd name="T7" fmla="*/ 51 h 54"/>
                <a:gd name="T8" fmla="*/ 26 w 53"/>
                <a:gd name="T9" fmla="*/ 54 h 54"/>
                <a:gd name="T10" fmla="*/ 48 w 53"/>
                <a:gd name="T11" fmla="*/ 40 h 54"/>
                <a:gd name="T12" fmla="*/ 53 w 53"/>
                <a:gd name="T13" fmla="*/ 3 h 54"/>
                <a:gd name="T14" fmla="*/ 0 60000 65536"/>
                <a:gd name="T15" fmla="*/ 0 60000 65536"/>
                <a:gd name="T16" fmla="*/ 0 60000 65536"/>
                <a:gd name="T17" fmla="*/ 0 60000 65536"/>
                <a:gd name="T18" fmla="*/ 0 60000 65536"/>
                <a:gd name="T19" fmla="*/ 0 60000 65536"/>
                <a:gd name="T20" fmla="*/ 0 60000 65536"/>
                <a:gd name="T21" fmla="*/ 0 w 53"/>
                <a:gd name="T22" fmla="*/ 0 h 54"/>
                <a:gd name="T23" fmla="*/ 53 w 53"/>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4">
                  <a:moveTo>
                    <a:pt x="53" y="3"/>
                  </a:moveTo>
                  <a:lnTo>
                    <a:pt x="26" y="0"/>
                  </a:lnTo>
                  <a:lnTo>
                    <a:pt x="8" y="20"/>
                  </a:lnTo>
                  <a:lnTo>
                    <a:pt x="0" y="51"/>
                  </a:lnTo>
                  <a:lnTo>
                    <a:pt x="26" y="54"/>
                  </a:lnTo>
                  <a:lnTo>
                    <a:pt x="48" y="40"/>
                  </a:lnTo>
                  <a:lnTo>
                    <a:pt x="53" y="3"/>
                  </a:lnTo>
                  <a:close/>
                </a:path>
              </a:pathLst>
            </a:custGeom>
            <a:solidFill>
              <a:srgbClr val="0251B8"/>
            </a:solidFill>
            <a:ln w="9525">
              <a:noFill/>
              <a:round/>
              <a:headEnd/>
              <a:tailEnd/>
            </a:ln>
          </p:spPr>
          <p:txBody>
            <a:bodyPr/>
            <a:lstStyle/>
            <a:p>
              <a:endParaRPr lang="en-US"/>
            </a:p>
          </p:txBody>
        </p:sp>
      </p:grpSp>
    </p:spTree>
    <p:extLst>
      <p:ext uri="{BB962C8B-B14F-4D97-AF65-F5344CB8AC3E}">
        <p14:creationId xmlns:p14="http://schemas.microsoft.com/office/powerpoint/2010/main" val="1984052212"/>
      </p:ext>
    </p:extLst>
  </p:cSld>
  <p:clrMapOvr>
    <a:masterClrMapping/>
  </p:clrMapOvr>
  <p:transition advClick="0">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Khai báo lớp trong C#</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Khai báo lớp:</a:t>
            </a:r>
          </a:p>
          <a:p>
            <a:pPr marL="400048" lvl="1" indent="0" algn="just">
              <a:lnSpc>
                <a:spcPct val="120000"/>
              </a:lnSpc>
              <a:spcBef>
                <a:spcPts val="300"/>
              </a:spcBef>
              <a:spcAft>
                <a:spcPts val="300"/>
              </a:spcAft>
              <a:buNone/>
            </a:pPr>
            <a:r>
              <a:rPr lang="vi-VN" sz="2600">
                <a:solidFill>
                  <a:srgbClr val="C00000"/>
                </a:solidFill>
                <a:latin typeface="+mj-lt"/>
                <a:cs typeface="Tahoma" charset="0"/>
              </a:rPr>
              <a:t>[access modifier] </a:t>
            </a:r>
            <a:r>
              <a:rPr lang="vi-VN" sz="2600">
                <a:solidFill>
                  <a:srgbClr val="0000FF"/>
                </a:solidFill>
                <a:latin typeface="+mj-lt"/>
                <a:cs typeface="Tahoma" charset="0"/>
              </a:rPr>
              <a:t>class</a:t>
            </a:r>
            <a:r>
              <a:rPr lang="vi-VN" sz="2600">
                <a:latin typeface="+mj-lt"/>
                <a:cs typeface="Tahoma" charset="0"/>
              </a:rPr>
              <a:t> &lt;class name&gt;  [: base class]</a:t>
            </a:r>
          </a:p>
          <a:p>
            <a:pPr marL="400048" lvl="1" indent="0" algn="just">
              <a:lnSpc>
                <a:spcPct val="120000"/>
              </a:lnSpc>
              <a:spcBef>
                <a:spcPts val="300"/>
              </a:spcBef>
              <a:spcAft>
                <a:spcPts val="300"/>
              </a:spcAft>
              <a:buNone/>
            </a:pPr>
            <a:r>
              <a:rPr lang="vi-VN" sz="2600">
                <a:latin typeface="+mj-lt"/>
                <a:cs typeface="Tahoma" charset="0"/>
              </a:rPr>
              <a:t>{</a:t>
            </a:r>
          </a:p>
          <a:p>
            <a:pPr marL="400048" lvl="1" indent="0" algn="just">
              <a:lnSpc>
                <a:spcPct val="120000"/>
              </a:lnSpc>
              <a:spcBef>
                <a:spcPts val="300"/>
              </a:spcBef>
              <a:spcAft>
                <a:spcPts val="300"/>
              </a:spcAft>
              <a:buNone/>
            </a:pPr>
            <a:r>
              <a:rPr lang="vi-VN" sz="2600">
                <a:latin typeface="+mj-lt"/>
                <a:cs typeface="Tahoma" charset="0"/>
              </a:rPr>
              <a:t>	// class body</a:t>
            </a:r>
          </a:p>
          <a:p>
            <a:pPr marL="400048" lvl="1" indent="0" algn="just">
              <a:lnSpc>
                <a:spcPct val="120000"/>
              </a:lnSpc>
              <a:spcBef>
                <a:spcPts val="300"/>
              </a:spcBef>
              <a:spcAft>
                <a:spcPts val="300"/>
              </a:spcAft>
              <a:buNone/>
            </a:pPr>
            <a:r>
              <a:rPr lang="vi-VN" sz="2600">
                <a:latin typeface="+mj-lt"/>
                <a:cs typeface="Tahoma" charset="0"/>
              </a:rPr>
              <a:t>}</a:t>
            </a:r>
          </a:p>
          <a:p>
            <a:pPr algn="just">
              <a:lnSpc>
                <a:spcPct val="120000"/>
              </a:lnSpc>
              <a:spcBef>
                <a:spcPts val="300"/>
              </a:spcBef>
              <a:spcAft>
                <a:spcPts val="300"/>
              </a:spcAft>
            </a:pPr>
            <a:r>
              <a:rPr lang="vi-VN">
                <a:solidFill>
                  <a:srgbClr val="C00000"/>
                </a:solidFill>
                <a:latin typeface="+mj-lt"/>
                <a:cs typeface="Tahoma" charset="0"/>
              </a:rPr>
              <a:t>Access modifier: </a:t>
            </a:r>
          </a:p>
          <a:p>
            <a:pPr lvl="1" algn="just">
              <a:lnSpc>
                <a:spcPct val="120000"/>
              </a:lnSpc>
              <a:spcBef>
                <a:spcPts val="300"/>
              </a:spcBef>
              <a:spcAft>
                <a:spcPts val="300"/>
              </a:spcAft>
            </a:pPr>
            <a:r>
              <a:rPr lang="vi-VN">
                <a:solidFill>
                  <a:srgbClr val="0000FF"/>
                </a:solidFill>
                <a:latin typeface="+mj-lt"/>
                <a:cs typeface="Tahoma" charset="0"/>
              </a:rPr>
              <a:t>public, protected, internal, protected internal, private</a:t>
            </a:r>
          </a:p>
          <a:p>
            <a:pPr algn="just">
              <a:lnSpc>
                <a:spcPct val="120000"/>
              </a:lnSpc>
              <a:spcBef>
                <a:spcPts val="300"/>
              </a:spcBef>
              <a:spcAft>
                <a:spcPts val="300"/>
              </a:spcAft>
            </a:pPr>
            <a:r>
              <a:rPr lang="vi-VN">
                <a:latin typeface="+mj-lt"/>
                <a:cs typeface="Tahoma" charset="0"/>
              </a:rPr>
              <a:t>Nếu không khai báo </a:t>
            </a:r>
            <a:r>
              <a:rPr lang="vi-VN">
                <a:solidFill>
                  <a:srgbClr val="FF0000"/>
                </a:solidFill>
                <a:latin typeface="+mj-lt"/>
                <a:cs typeface="Tahoma" charset="0"/>
              </a:rPr>
              <a:t>lớp cơ sở </a:t>
            </a:r>
            <a:r>
              <a:rPr lang="vi-VN">
                <a:latin typeface="+mj-lt"/>
                <a:cs typeface="Tahoma" charset="0"/>
              </a:rPr>
              <a:t>thì C# mặc định xem lớp cơ sở là </a:t>
            </a:r>
            <a:r>
              <a:rPr lang="vi-VN">
                <a:solidFill>
                  <a:srgbClr val="FF0000"/>
                </a:solidFill>
                <a:latin typeface="+mj-lt"/>
                <a:cs typeface="Tahoma" charset="0"/>
              </a:rPr>
              <a:t>object</a:t>
            </a:r>
          </a:p>
        </p:txBody>
      </p:sp>
    </p:spTree>
    <p:extLst>
      <p:ext uri="{BB962C8B-B14F-4D97-AF65-F5344CB8AC3E}">
        <p14:creationId xmlns:p14="http://schemas.microsoft.com/office/powerpoint/2010/main" val="2688184929"/>
      </p:ext>
    </p:extLst>
  </p:cSld>
  <p:clrMapOvr>
    <a:masterClrMapping/>
  </p:clrMapOvr>
  <p:transition advClick="0">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Ví dụ</a:t>
            </a:r>
            <a:endParaRPr lang="en-US" sz="4000" b="1" dirty="0">
              <a:cs typeface="Tahoma" charset="0"/>
            </a:endParaRPr>
          </a:p>
        </p:txBody>
      </p:sp>
      <p:sp>
        <p:nvSpPr>
          <p:cNvPr id="4" name="Rectangle 3"/>
          <p:cNvSpPr/>
          <p:nvPr/>
        </p:nvSpPr>
        <p:spPr>
          <a:xfrm>
            <a:off x="2209800" y="896646"/>
            <a:ext cx="8229601" cy="5940088"/>
          </a:xfrm>
          <a:prstGeom prst="rect">
            <a:avLst/>
          </a:prstGeom>
        </p:spPr>
        <p:txBody>
          <a:bodyPr wrap="square">
            <a:spAutoFit/>
          </a:bodyPr>
          <a:lstStyle/>
          <a:p>
            <a:pPr algn="l"/>
            <a:r>
              <a:rPr lang="en-US" sz="2000">
                <a:solidFill>
                  <a:srgbClr val="0000FF"/>
                </a:solidFill>
              </a:rPr>
              <a:t>using</a:t>
            </a:r>
            <a:r>
              <a:rPr lang="en-US" sz="2000"/>
              <a:t> System;</a:t>
            </a:r>
          </a:p>
          <a:p>
            <a:pPr algn="l"/>
            <a:r>
              <a:rPr lang="en-US" sz="2000">
                <a:solidFill>
                  <a:srgbClr val="0000FF"/>
                </a:solidFill>
              </a:rPr>
              <a:t>namespace</a:t>
            </a:r>
            <a:r>
              <a:rPr lang="en-US" sz="2000"/>
              <a:t> ViDuDemo01</a:t>
            </a:r>
          </a:p>
          <a:p>
            <a:pPr algn="l"/>
            <a:r>
              <a:rPr lang="en-US" sz="2000"/>
              <a:t>{</a:t>
            </a:r>
          </a:p>
          <a:p>
            <a:pPr algn="l"/>
            <a:r>
              <a:rPr lang="en-US" sz="2000"/>
              <a:t>    </a:t>
            </a:r>
            <a:r>
              <a:rPr lang="en-US" sz="2000">
                <a:solidFill>
                  <a:srgbClr val="0000FF"/>
                </a:solidFill>
              </a:rPr>
              <a:t>class</a:t>
            </a:r>
            <a:r>
              <a:rPr lang="en-US" sz="2000"/>
              <a:t> cDate</a:t>
            </a:r>
          </a:p>
          <a:p>
            <a:pPr algn="l"/>
            <a:r>
              <a:rPr lang="en-US" sz="2000"/>
              <a:t>    {</a:t>
            </a:r>
          </a:p>
          <a:p>
            <a:pPr algn="l"/>
            <a:r>
              <a:rPr lang="en-US" sz="2000"/>
              <a:t>        </a:t>
            </a:r>
            <a:r>
              <a:rPr lang="en-US" sz="2000">
                <a:solidFill>
                  <a:srgbClr val="0000FF"/>
                </a:solidFill>
              </a:rPr>
              <a:t>private</a:t>
            </a:r>
            <a:r>
              <a:rPr lang="en-US" sz="2000"/>
              <a:t> </a:t>
            </a:r>
            <a:r>
              <a:rPr lang="en-US" sz="2000">
                <a:solidFill>
                  <a:srgbClr val="0000FF"/>
                </a:solidFill>
              </a:rPr>
              <a:t>int</a:t>
            </a:r>
            <a:r>
              <a:rPr lang="en-US" sz="2000"/>
              <a:t> iday;</a:t>
            </a:r>
          </a:p>
          <a:p>
            <a:pPr algn="l"/>
            <a:r>
              <a:rPr lang="en-US" sz="2000"/>
              <a:t>        </a:t>
            </a:r>
            <a:r>
              <a:rPr lang="en-US" sz="2000">
                <a:solidFill>
                  <a:srgbClr val="0000FF"/>
                </a:solidFill>
              </a:rPr>
              <a:t>private</a:t>
            </a:r>
            <a:r>
              <a:rPr lang="en-US" sz="2000"/>
              <a:t> </a:t>
            </a:r>
            <a:r>
              <a:rPr lang="en-US" sz="2000">
                <a:solidFill>
                  <a:srgbClr val="0000FF"/>
                </a:solidFill>
              </a:rPr>
              <a:t>int</a:t>
            </a:r>
            <a:r>
              <a:rPr lang="en-US" sz="2000"/>
              <a:t> imonth;</a:t>
            </a:r>
          </a:p>
          <a:p>
            <a:pPr algn="l"/>
            <a:r>
              <a:rPr lang="en-US" sz="2000"/>
              <a:t>        </a:t>
            </a:r>
            <a:r>
              <a:rPr lang="en-US" sz="2000">
                <a:solidFill>
                  <a:srgbClr val="0000FF"/>
                </a:solidFill>
              </a:rPr>
              <a:t>private</a:t>
            </a:r>
            <a:r>
              <a:rPr lang="en-US" sz="2000"/>
              <a:t> </a:t>
            </a:r>
            <a:r>
              <a:rPr lang="en-US" sz="2000">
                <a:solidFill>
                  <a:srgbClr val="0000FF"/>
                </a:solidFill>
              </a:rPr>
              <a:t>int</a:t>
            </a:r>
            <a:r>
              <a:rPr lang="en-US" sz="2000"/>
              <a:t> iyear;</a:t>
            </a:r>
          </a:p>
          <a:p>
            <a:pPr algn="l"/>
            <a:endParaRPr lang="en-US" sz="2000"/>
          </a:p>
          <a:p>
            <a:pPr algn="l"/>
            <a:r>
              <a:rPr lang="en-US" sz="2000"/>
              <a:t>        </a:t>
            </a:r>
            <a:r>
              <a:rPr lang="en-US" sz="2000">
                <a:solidFill>
                  <a:srgbClr val="0000FF"/>
                </a:solidFill>
              </a:rPr>
              <a:t>public</a:t>
            </a:r>
            <a:r>
              <a:rPr lang="en-US" sz="2000"/>
              <a:t> </a:t>
            </a:r>
            <a:r>
              <a:rPr lang="en-US" sz="2000">
                <a:solidFill>
                  <a:srgbClr val="0000FF"/>
                </a:solidFill>
              </a:rPr>
              <a:t>void</a:t>
            </a:r>
            <a:r>
              <a:rPr lang="en-US" sz="2000"/>
              <a:t> Xuat()</a:t>
            </a:r>
          </a:p>
          <a:p>
            <a:pPr algn="l"/>
            <a:r>
              <a:rPr lang="en-US" sz="2000"/>
              <a:t>        {</a:t>
            </a:r>
          </a:p>
          <a:p>
            <a:pPr algn="l"/>
            <a:r>
              <a:rPr lang="en-US" sz="2000"/>
              <a:t>            Console.WriteLine("Date: {0}/{1}/{2}", iday, imonth, iyear);</a:t>
            </a:r>
          </a:p>
          <a:p>
            <a:pPr algn="l"/>
            <a:r>
              <a:rPr lang="en-US" sz="2000"/>
              <a:t>        }</a:t>
            </a:r>
          </a:p>
          <a:p>
            <a:pPr algn="l"/>
            <a:r>
              <a:rPr lang="en-US" sz="2000"/>
              <a:t>        </a:t>
            </a:r>
            <a:r>
              <a:rPr lang="en-US" sz="2000">
                <a:solidFill>
                  <a:srgbClr val="0000FF"/>
                </a:solidFill>
              </a:rPr>
              <a:t>public</a:t>
            </a:r>
            <a:r>
              <a:rPr lang="en-US" sz="2000"/>
              <a:t> </a:t>
            </a:r>
            <a:r>
              <a:rPr lang="en-US" sz="2000">
                <a:solidFill>
                  <a:srgbClr val="0000FF"/>
                </a:solidFill>
              </a:rPr>
              <a:t>bool</a:t>
            </a:r>
            <a:r>
              <a:rPr lang="en-US" sz="2000"/>
              <a:t> KiemTraNamNhuan()</a:t>
            </a:r>
          </a:p>
          <a:p>
            <a:pPr algn="l"/>
            <a:r>
              <a:rPr lang="en-US" sz="2000"/>
              <a:t>        {</a:t>
            </a:r>
          </a:p>
          <a:p>
            <a:pPr algn="l"/>
            <a:r>
              <a:rPr lang="en-US" sz="2000"/>
              <a:t>            </a:t>
            </a:r>
            <a:r>
              <a:rPr lang="en-US" sz="2000">
                <a:solidFill>
                  <a:srgbClr val="0000FF"/>
                </a:solidFill>
              </a:rPr>
              <a:t>return</a:t>
            </a:r>
            <a:r>
              <a:rPr lang="en-US" sz="2000"/>
              <a:t> </a:t>
            </a:r>
            <a:r>
              <a:rPr lang="en-US" sz="2000">
                <a:solidFill>
                  <a:srgbClr val="0000FF"/>
                </a:solidFill>
              </a:rPr>
              <a:t>false</a:t>
            </a:r>
            <a:r>
              <a:rPr lang="en-US" sz="2000"/>
              <a:t>;</a:t>
            </a:r>
          </a:p>
          <a:p>
            <a:pPr algn="l"/>
            <a:r>
              <a:rPr lang="en-US" sz="2000"/>
              <a:t>        }</a:t>
            </a:r>
          </a:p>
          <a:p>
            <a:pPr algn="l"/>
            <a:r>
              <a:rPr lang="en-US" sz="2000"/>
              <a:t>    }</a:t>
            </a:r>
          </a:p>
          <a:p>
            <a:pPr algn="l"/>
            <a:r>
              <a:rPr lang="en-US" sz="2000"/>
              <a:t>}</a:t>
            </a:r>
            <a:endParaRPr lang="en-US" sz="2000" dirty="0">
              <a:latin typeface="Courier New" pitchFamily="49" charset="0"/>
              <a:cs typeface="Courier New" pitchFamily="49" charset="0"/>
            </a:endParaRPr>
          </a:p>
        </p:txBody>
      </p:sp>
      <p:sp>
        <p:nvSpPr>
          <p:cNvPr id="2" name="Rectangle 1"/>
          <p:cNvSpPr/>
          <p:nvPr/>
        </p:nvSpPr>
        <p:spPr>
          <a:xfrm>
            <a:off x="2895600" y="2438400"/>
            <a:ext cx="3048000" cy="1066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Callout 2"/>
          <p:cNvSpPr/>
          <p:nvPr/>
        </p:nvSpPr>
        <p:spPr>
          <a:xfrm>
            <a:off x="6324599" y="1752600"/>
            <a:ext cx="1600200" cy="914400"/>
          </a:xfrm>
          <a:prstGeom prst="cloudCallout">
            <a:avLst>
              <a:gd name="adj1" fmla="val -70667"/>
              <a:gd name="adj2" fmla="val 694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Thuộc tính</a:t>
            </a:r>
          </a:p>
        </p:txBody>
      </p:sp>
    </p:spTree>
    <p:extLst>
      <p:ext uri="{BB962C8B-B14F-4D97-AF65-F5344CB8AC3E}">
        <p14:creationId xmlns:p14="http://schemas.microsoft.com/office/powerpoint/2010/main" val="2293950840"/>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Tạo lớp trong C#</a:t>
            </a:r>
            <a:endParaRPr lang="en-US" sz="4000" b="1" dirty="0">
              <a:cs typeface="Tahoma" charset="0"/>
            </a:endParaRPr>
          </a:p>
        </p:txBody>
      </p:sp>
      <p:sp>
        <p:nvSpPr>
          <p:cNvPr id="9219" name="Rectangle 3"/>
          <p:cNvSpPr>
            <a:spLocks noGrp="1" noChangeArrowheads="1"/>
          </p:cNvSpPr>
          <p:nvPr>
            <p:ph idx="1"/>
          </p:nvPr>
        </p:nvSpPr>
        <p:spPr bwMode="auto">
          <a:xfrm>
            <a:off x="2209800" y="1143000"/>
            <a:ext cx="8458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Phạm vi truy xuất</a:t>
            </a:r>
            <a:endParaRPr lang="en-US" dirty="0">
              <a:latin typeface="+mj-lt"/>
              <a:cs typeface="Tahoma" charset="0"/>
            </a:endParaRPr>
          </a:p>
        </p:txBody>
      </p:sp>
      <p:graphicFrame>
        <p:nvGraphicFramePr>
          <p:cNvPr id="5" name="Content Placeholder 6"/>
          <p:cNvGraphicFramePr>
            <a:graphicFrameLocks/>
          </p:cNvGraphicFramePr>
          <p:nvPr/>
        </p:nvGraphicFramePr>
        <p:xfrm>
          <a:off x="2362200" y="1905001"/>
          <a:ext cx="8001000" cy="4419601"/>
        </p:xfrm>
        <a:graphic>
          <a:graphicData uri="http://schemas.openxmlformats.org/drawingml/2006/table">
            <a:tbl>
              <a:tblPr firstRow="1" bandRow="1">
                <a:tableStyleId>{93296810-A885-4BE3-A3E7-6D5BEEA58F35}</a:tableStyleId>
              </a:tblPr>
              <a:tblGrid>
                <a:gridCol w="26670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tblGrid>
              <a:tr h="739111">
                <a:tc>
                  <a:txBody>
                    <a:bodyPr/>
                    <a:lstStyle/>
                    <a:p>
                      <a:pPr algn="ctr"/>
                      <a:r>
                        <a:rPr lang="en-US" sz="2400"/>
                        <a:t>Phạm</a:t>
                      </a:r>
                      <a:r>
                        <a:rPr lang="en-US" sz="2400" baseline="0"/>
                        <a:t> vi</a:t>
                      </a:r>
                      <a:endParaRPr lang="en-US" sz="2400" dirty="0"/>
                    </a:p>
                  </a:txBody>
                  <a:tcPr anchor="ctr"/>
                </a:tc>
                <a:tc>
                  <a:txBody>
                    <a:bodyPr/>
                    <a:lstStyle/>
                    <a:p>
                      <a:pPr algn="ctr"/>
                      <a:r>
                        <a:rPr lang="en-US" sz="2400" dirty="0" err="1"/>
                        <a:t>Giới</a:t>
                      </a:r>
                      <a:r>
                        <a:rPr lang="en-US" sz="2400" baseline="0" dirty="0"/>
                        <a:t> </a:t>
                      </a:r>
                      <a:r>
                        <a:rPr lang="en-US" sz="2400" baseline="0" dirty="0" err="1"/>
                        <a:t>hạn</a:t>
                      </a:r>
                      <a:r>
                        <a:rPr lang="en-US" sz="2400" baseline="0" dirty="0"/>
                        <a:t> </a:t>
                      </a:r>
                      <a:r>
                        <a:rPr lang="en-US" sz="2400" baseline="0" dirty="0" err="1"/>
                        <a:t>truy</a:t>
                      </a:r>
                      <a:r>
                        <a:rPr lang="en-US" sz="2400" baseline="0" dirty="0"/>
                        <a:t> </a:t>
                      </a:r>
                      <a:r>
                        <a:rPr lang="en-US" sz="2400" baseline="0" dirty="0" err="1"/>
                        <a:t>vập</a:t>
                      </a:r>
                      <a:endParaRPr lang="en-US" sz="2400" dirty="0"/>
                    </a:p>
                  </a:txBody>
                  <a:tcPr anchor="ctr"/>
                </a:tc>
                <a:extLst>
                  <a:ext uri="{0D108BD9-81ED-4DB2-BD59-A6C34878D82A}">
                    <a16:rowId xmlns:a16="http://schemas.microsoft.com/office/drawing/2014/main" val="10000"/>
                  </a:ext>
                </a:extLst>
              </a:tr>
              <a:tr h="739111">
                <a:tc>
                  <a:txBody>
                    <a:bodyPr/>
                    <a:lstStyle/>
                    <a:p>
                      <a:r>
                        <a:rPr lang="en-US" sz="2400" dirty="0"/>
                        <a:t>public</a:t>
                      </a:r>
                    </a:p>
                  </a:txBody>
                  <a:tcPr anchor="ctr"/>
                </a:tc>
                <a:tc>
                  <a:txBody>
                    <a:bodyPr/>
                    <a:lstStyle/>
                    <a:p>
                      <a:r>
                        <a:rPr lang="en-US" sz="2400" dirty="0" err="1"/>
                        <a:t>Không</a:t>
                      </a:r>
                      <a:r>
                        <a:rPr lang="en-US" sz="2400" baseline="0" dirty="0"/>
                        <a:t> </a:t>
                      </a:r>
                      <a:r>
                        <a:rPr lang="en-US" sz="2400" baseline="0" dirty="0" err="1"/>
                        <a:t>hạn</a:t>
                      </a:r>
                      <a:r>
                        <a:rPr lang="en-US" sz="2400" baseline="0" dirty="0"/>
                        <a:t> </a:t>
                      </a:r>
                      <a:r>
                        <a:rPr lang="en-US" sz="2400" baseline="0" dirty="0" err="1"/>
                        <a:t>chế</a:t>
                      </a:r>
                      <a:endParaRPr lang="en-US" sz="2400" dirty="0"/>
                    </a:p>
                  </a:txBody>
                  <a:tcPr anchor="ctr"/>
                </a:tc>
                <a:extLst>
                  <a:ext uri="{0D108BD9-81ED-4DB2-BD59-A6C34878D82A}">
                    <a16:rowId xmlns:a16="http://schemas.microsoft.com/office/drawing/2014/main" val="10001"/>
                  </a:ext>
                </a:extLst>
              </a:tr>
              <a:tr h="739111">
                <a:tc>
                  <a:txBody>
                    <a:bodyPr/>
                    <a:lstStyle/>
                    <a:p>
                      <a:r>
                        <a:rPr lang="en-US" sz="2400" dirty="0"/>
                        <a:t>private</a:t>
                      </a:r>
                    </a:p>
                  </a:txBody>
                  <a:tcPr anchor="ctr"/>
                </a:tc>
                <a:tc>
                  <a:txBody>
                    <a:bodyPr/>
                    <a:lstStyle/>
                    <a:p>
                      <a:r>
                        <a:rPr lang="en-US" sz="2400" err="1"/>
                        <a:t>Chỉ</a:t>
                      </a:r>
                      <a:r>
                        <a:rPr lang="en-US" sz="2400"/>
                        <a:t> bên</a:t>
                      </a:r>
                      <a:r>
                        <a:rPr lang="en-US" sz="2400" baseline="0"/>
                        <a:t> </a:t>
                      </a:r>
                      <a:r>
                        <a:rPr lang="en-US" sz="2400"/>
                        <a:t>trong </a:t>
                      </a:r>
                      <a:r>
                        <a:rPr lang="en-US" sz="2400" dirty="0" err="1"/>
                        <a:t>lớp</a:t>
                      </a:r>
                      <a:r>
                        <a:rPr lang="en-US" sz="2400" dirty="0"/>
                        <a:t> (</a:t>
                      </a:r>
                      <a:r>
                        <a:rPr lang="en-US" sz="2400" dirty="0" err="1"/>
                        <a:t>mặc</a:t>
                      </a:r>
                      <a:r>
                        <a:rPr lang="en-US" sz="2400" baseline="0" dirty="0"/>
                        <a:t> </a:t>
                      </a:r>
                      <a:r>
                        <a:rPr lang="en-US" sz="2400" baseline="0" dirty="0" err="1"/>
                        <a:t>định</a:t>
                      </a:r>
                      <a:r>
                        <a:rPr lang="en-US" sz="2400" dirty="0"/>
                        <a:t>)</a:t>
                      </a:r>
                    </a:p>
                  </a:txBody>
                  <a:tcPr anchor="ctr"/>
                </a:tc>
                <a:extLst>
                  <a:ext uri="{0D108BD9-81ED-4DB2-BD59-A6C34878D82A}">
                    <a16:rowId xmlns:a16="http://schemas.microsoft.com/office/drawing/2014/main" val="10002"/>
                  </a:ext>
                </a:extLst>
              </a:tr>
              <a:tr h="739111">
                <a:tc>
                  <a:txBody>
                    <a:bodyPr/>
                    <a:lstStyle/>
                    <a:p>
                      <a:r>
                        <a:rPr lang="en-US" sz="2400" dirty="0"/>
                        <a:t>protected</a:t>
                      </a:r>
                    </a:p>
                  </a:txBody>
                  <a:tcPr anchor="ctr"/>
                </a:tc>
                <a:tc>
                  <a:txBody>
                    <a:bodyPr/>
                    <a:lstStyle/>
                    <a:p>
                      <a:r>
                        <a:rPr lang="en-US" sz="2400" dirty="0" err="1"/>
                        <a:t>Trong</a:t>
                      </a:r>
                      <a:r>
                        <a:rPr lang="en-US" sz="2400" dirty="0"/>
                        <a:t> </a:t>
                      </a:r>
                      <a:r>
                        <a:rPr lang="en-US" sz="2400" dirty="0" err="1"/>
                        <a:t>lớp</a:t>
                      </a:r>
                      <a:r>
                        <a:rPr lang="en-US" sz="2400" baseline="0" dirty="0"/>
                        <a:t> </a:t>
                      </a:r>
                      <a:r>
                        <a:rPr lang="en-US" sz="2400" baseline="0" dirty="0" err="1"/>
                        <a:t>và</a:t>
                      </a:r>
                      <a:r>
                        <a:rPr lang="en-US" sz="2400" baseline="0" dirty="0"/>
                        <a:t> </a:t>
                      </a:r>
                      <a:r>
                        <a:rPr lang="en-US" sz="2400" baseline="0" err="1"/>
                        <a:t>lớp</a:t>
                      </a:r>
                      <a:r>
                        <a:rPr lang="en-US" sz="2400" baseline="0"/>
                        <a:t> con (</a:t>
                      </a:r>
                      <a:r>
                        <a:rPr lang="en-US" sz="2400" baseline="0" dirty="0" err="1"/>
                        <a:t>lớp</a:t>
                      </a:r>
                      <a:r>
                        <a:rPr lang="en-US" sz="2400" baseline="0" dirty="0"/>
                        <a:t> </a:t>
                      </a:r>
                      <a:r>
                        <a:rPr lang="en-US" sz="2400" baseline="0" dirty="0" err="1"/>
                        <a:t>dẫn</a:t>
                      </a:r>
                      <a:r>
                        <a:rPr lang="en-US" sz="2400" baseline="0" dirty="0"/>
                        <a:t> </a:t>
                      </a:r>
                      <a:r>
                        <a:rPr lang="en-US" sz="2400" baseline="0" dirty="0" err="1"/>
                        <a:t>xuất</a:t>
                      </a:r>
                      <a:r>
                        <a:rPr lang="en-US" sz="2400" baseline="0" dirty="0"/>
                        <a:t>)</a:t>
                      </a:r>
                      <a:endParaRPr lang="en-US" sz="2400" dirty="0"/>
                    </a:p>
                  </a:txBody>
                  <a:tcPr anchor="ctr"/>
                </a:tc>
                <a:extLst>
                  <a:ext uri="{0D108BD9-81ED-4DB2-BD59-A6C34878D82A}">
                    <a16:rowId xmlns:a16="http://schemas.microsoft.com/office/drawing/2014/main" val="10003"/>
                  </a:ext>
                </a:extLst>
              </a:tr>
              <a:tr h="739111">
                <a:tc>
                  <a:txBody>
                    <a:bodyPr/>
                    <a:lstStyle/>
                    <a:p>
                      <a:r>
                        <a:rPr lang="en-US" sz="2400" dirty="0"/>
                        <a:t>internal</a:t>
                      </a:r>
                    </a:p>
                  </a:txBody>
                  <a:tcPr anchor="ctr"/>
                </a:tc>
                <a:tc>
                  <a:txBody>
                    <a:bodyPr/>
                    <a:lstStyle/>
                    <a:p>
                      <a:r>
                        <a:rPr lang="en-US" sz="2400" dirty="0" err="1"/>
                        <a:t>Trong</a:t>
                      </a:r>
                      <a:r>
                        <a:rPr lang="en-US" sz="2400" dirty="0"/>
                        <a:t> </a:t>
                      </a:r>
                      <a:r>
                        <a:rPr lang="en-US" sz="2400" dirty="0" err="1"/>
                        <a:t>chương</a:t>
                      </a:r>
                      <a:r>
                        <a:rPr lang="en-US" sz="2400" baseline="0" dirty="0"/>
                        <a:t> </a:t>
                      </a:r>
                      <a:r>
                        <a:rPr lang="en-US" sz="2400" baseline="0" dirty="0" err="1"/>
                        <a:t>trình</a:t>
                      </a:r>
                      <a:endParaRPr lang="en-US" sz="2400" dirty="0"/>
                    </a:p>
                  </a:txBody>
                  <a:tcPr anchor="ctr"/>
                </a:tc>
                <a:extLst>
                  <a:ext uri="{0D108BD9-81ED-4DB2-BD59-A6C34878D82A}">
                    <a16:rowId xmlns:a16="http://schemas.microsoft.com/office/drawing/2014/main" val="10004"/>
                  </a:ext>
                </a:extLst>
              </a:tr>
              <a:tr h="724046">
                <a:tc>
                  <a:txBody>
                    <a:bodyPr/>
                    <a:lstStyle/>
                    <a:p>
                      <a:r>
                        <a:rPr lang="en-US" sz="2400" dirty="0"/>
                        <a:t>protected internal</a:t>
                      </a:r>
                    </a:p>
                  </a:txBody>
                  <a:tcPr anchor="ctr"/>
                </a:tc>
                <a:tc>
                  <a:txBody>
                    <a:bodyPr/>
                    <a:lstStyle/>
                    <a:p>
                      <a:r>
                        <a:rPr lang="en-US" sz="2400" dirty="0" err="1"/>
                        <a:t>Trong</a:t>
                      </a:r>
                      <a:r>
                        <a:rPr lang="en-US" sz="2400" dirty="0"/>
                        <a:t> </a:t>
                      </a:r>
                      <a:r>
                        <a:rPr lang="en-US" sz="2400" dirty="0" err="1"/>
                        <a:t>chương</a:t>
                      </a:r>
                      <a:r>
                        <a:rPr lang="en-US" sz="2400" baseline="0" dirty="0"/>
                        <a:t> </a:t>
                      </a:r>
                      <a:r>
                        <a:rPr lang="en-US" sz="2400" baseline="0" dirty="0" err="1"/>
                        <a:t>trình</a:t>
                      </a:r>
                      <a:r>
                        <a:rPr lang="en-US" sz="2400" baseline="0" dirty="0"/>
                        <a:t> </a:t>
                      </a:r>
                      <a:r>
                        <a:rPr lang="en-US" sz="2400" baseline="0" dirty="0" err="1"/>
                        <a:t>và</a:t>
                      </a:r>
                      <a:r>
                        <a:rPr lang="en-US" sz="2400" baseline="0" dirty="0"/>
                        <a:t> </a:t>
                      </a:r>
                      <a:r>
                        <a:rPr lang="en-US" sz="2400" baseline="0" dirty="0" err="1"/>
                        <a:t>trong</a:t>
                      </a:r>
                      <a:r>
                        <a:rPr lang="en-US" sz="2400" baseline="0" dirty="0"/>
                        <a:t> </a:t>
                      </a:r>
                      <a:r>
                        <a:rPr lang="en-US" sz="2400" baseline="0" dirty="0" err="1"/>
                        <a:t>lớp</a:t>
                      </a:r>
                      <a:r>
                        <a:rPr lang="en-US" sz="2400" baseline="0" dirty="0"/>
                        <a:t> con</a:t>
                      </a:r>
                      <a:endParaRPr lang="en-US" sz="2400"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40936465"/>
      </p:ext>
    </p:extLst>
  </p:cSld>
  <p:clrMapOvr>
    <a:masterClrMapping/>
  </p:clrMapOvr>
  <p:transition advClick="0">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Tạo lớp trong C#</a:t>
            </a:r>
            <a:endParaRPr lang="en-US" sz="4000" b="1" dirty="0">
              <a:cs typeface="Tahoma" charset="0"/>
            </a:endParaRPr>
          </a:p>
        </p:txBody>
      </p:sp>
      <p:sp>
        <p:nvSpPr>
          <p:cNvPr id="9219" name="Rectangle 3"/>
          <p:cNvSpPr>
            <a:spLocks noGrp="1" noChangeArrowheads="1"/>
          </p:cNvSpPr>
          <p:nvPr>
            <p:ph idx="1"/>
          </p:nvPr>
        </p:nvSpPr>
        <p:spPr bwMode="auto">
          <a:xfrm>
            <a:off x="2209800" y="1143000"/>
            <a:ext cx="82296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Xác định các thuộc tính (dữ liệu)</a:t>
            </a:r>
          </a:p>
          <a:p>
            <a:pPr lvl="1" algn="just">
              <a:lnSpc>
                <a:spcPct val="120000"/>
              </a:lnSpc>
              <a:spcBef>
                <a:spcPts val="300"/>
              </a:spcBef>
              <a:spcAft>
                <a:spcPts val="300"/>
              </a:spcAft>
            </a:pPr>
            <a:r>
              <a:rPr lang="vi-VN">
                <a:latin typeface="+mj-lt"/>
                <a:cs typeface="Tahoma" charset="0"/>
              </a:rPr>
              <a:t>Những gì mà ta biết về đối tượng – giống như một struct</a:t>
            </a:r>
          </a:p>
          <a:p>
            <a:pPr algn="just">
              <a:lnSpc>
                <a:spcPct val="120000"/>
              </a:lnSpc>
              <a:spcBef>
                <a:spcPts val="300"/>
              </a:spcBef>
              <a:spcAft>
                <a:spcPts val="300"/>
              </a:spcAft>
            </a:pPr>
            <a:r>
              <a:rPr lang="vi-VN">
                <a:latin typeface="+mj-lt"/>
                <a:cs typeface="Tahoma" charset="0"/>
              </a:rPr>
              <a:t>Xác định các phương thức (hình vi)</a:t>
            </a:r>
          </a:p>
          <a:p>
            <a:pPr lvl="1" algn="just">
              <a:lnSpc>
                <a:spcPct val="120000"/>
              </a:lnSpc>
              <a:spcBef>
                <a:spcPts val="300"/>
              </a:spcBef>
              <a:spcAft>
                <a:spcPts val="300"/>
              </a:spcAft>
            </a:pPr>
            <a:r>
              <a:rPr lang="vi-VN">
                <a:latin typeface="+mj-lt"/>
                <a:cs typeface="Tahoma" charset="0"/>
              </a:rPr>
              <a:t>Những gì mà đối tượng có thể làm</a:t>
            </a:r>
          </a:p>
          <a:p>
            <a:pPr algn="just">
              <a:lnSpc>
                <a:spcPct val="120000"/>
              </a:lnSpc>
              <a:spcBef>
                <a:spcPts val="300"/>
              </a:spcBef>
              <a:spcAft>
                <a:spcPts val="300"/>
              </a:spcAft>
            </a:pPr>
            <a:r>
              <a:rPr lang="vi-VN">
                <a:latin typeface="+mj-lt"/>
                <a:cs typeface="Tahoma" charset="0"/>
              </a:rPr>
              <a:t>Xác định các quyền truy xuất</a:t>
            </a:r>
          </a:p>
        </p:txBody>
      </p:sp>
    </p:spTree>
    <p:extLst>
      <p:ext uri="{BB962C8B-B14F-4D97-AF65-F5344CB8AC3E}">
        <p14:creationId xmlns:p14="http://schemas.microsoft.com/office/powerpoint/2010/main" val="816010210"/>
      </p:ext>
    </p:extLst>
  </p:cSld>
  <p:clrMapOvr>
    <a:masterClrMapping/>
  </p:clrMapOvr>
  <p:transition advClick="0">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57403" y="1066802"/>
            <a:ext cx="8381999" cy="4081117"/>
          </a:xfrm>
          <a:prstGeom prst="rect">
            <a:avLst/>
          </a:prstGeom>
        </p:spPr>
        <p:txBody>
          <a:bodyPr wrap="square">
            <a:spAutoFit/>
          </a:bodyPr>
          <a:lstStyle/>
          <a:p>
            <a:pPr algn="l">
              <a:lnSpc>
                <a:spcPct val="120000"/>
              </a:lnSpc>
            </a:pP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public </a:t>
            </a: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class </a:t>
            </a:r>
            <a:r>
              <a:rPr lang="en-US" sz="2400" dirty="0">
                <a:latin typeface="Tahoma" panose="020B0604030504040204" pitchFamily="34" charset="0"/>
                <a:ea typeface="Tahoma" panose="020B0604030504040204" pitchFamily="34" charset="0"/>
                <a:cs typeface="Tahoma" panose="020B0604030504040204" pitchFamily="34" charset="0"/>
              </a:rPr>
              <a:t>Tester</a:t>
            </a:r>
          </a:p>
          <a:p>
            <a:pPr algn="l">
              <a:lnSpc>
                <a:spcPct val="120000"/>
              </a:lnSpc>
            </a:pPr>
            <a:r>
              <a:rPr lang="en-US" sz="240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a:p>
            <a:pPr algn="l">
              <a:lnSpc>
                <a:spcPct val="120000"/>
              </a:lnSpc>
            </a:pPr>
            <a:r>
              <a:rPr lang="en-US" sz="2400">
                <a:latin typeface="Tahoma" panose="020B0604030504040204" pitchFamily="34" charset="0"/>
                <a:ea typeface="Tahoma" panose="020B0604030504040204" pitchFamily="34" charset="0"/>
                <a:cs typeface="Tahoma" panose="020B0604030504040204" pitchFamily="34" charset="0"/>
              </a:rPr>
              <a:t>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static </a:t>
            </a:r>
            <a:r>
              <a:rPr lang="en-US" sz="2400" dirty="0">
                <a:solidFill>
                  <a:srgbClr val="0000FF"/>
                </a:solidFill>
                <a:latin typeface="Tahoma" panose="020B0604030504040204" pitchFamily="34" charset="0"/>
                <a:ea typeface="Tahoma" panose="020B0604030504040204" pitchFamily="34" charset="0"/>
                <a:cs typeface="Tahoma" panose="020B0604030504040204" pitchFamily="34" charset="0"/>
              </a:rPr>
              <a:t>void </a:t>
            </a:r>
            <a:r>
              <a:rPr lang="en-US" sz="2400" dirty="0">
                <a:latin typeface="Tahoma" panose="020B0604030504040204" pitchFamily="34" charset="0"/>
                <a:ea typeface="Tahoma" panose="020B0604030504040204" pitchFamily="34" charset="0"/>
                <a:cs typeface="Tahoma" panose="020B0604030504040204" pitchFamily="34" charset="0"/>
              </a:rPr>
              <a:t>Main()</a:t>
            </a:r>
          </a:p>
          <a:p>
            <a:pPr algn="l">
              <a:lnSpc>
                <a:spcPct val="120000"/>
              </a:lnSpc>
            </a:pPr>
            <a:r>
              <a:rPr lang="en-US" sz="240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a:p>
            <a:pPr algn="l">
              <a:lnSpc>
                <a:spcPct val="120000"/>
              </a:lnSpc>
            </a:pPr>
            <a:r>
              <a:rPr lang="en-US" sz="240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	cDate d;</a:t>
            </a:r>
          </a:p>
          <a:p>
            <a:pPr algn="l">
              <a:lnSpc>
                <a:spcPct val="120000"/>
              </a:lnSpc>
            </a:pPr>
            <a:r>
              <a:rPr lang="en-US" sz="2400">
                <a:latin typeface="Tahoma" panose="020B0604030504040204" pitchFamily="34" charset="0"/>
                <a:ea typeface="Tahoma" panose="020B0604030504040204" pitchFamily="34" charset="0"/>
                <a:cs typeface="Tahoma" panose="020B0604030504040204" pitchFamily="34" charset="0"/>
              </a:rPr>
              <a:t>		d = </a:t>
            </a:r>
            <a:r>
              <a:rPr lang="en-US" sz="2400">
                <a:solidFill>
                  <a:srgbClr val="0000FF"/>
                </a:solidFill>
                <a:latin typeface="Tahoma" panose="020B0604030504040204" pitchFamily="34" charset="0"/>
                <a:ea typeface="Tahoma" panose="020B0604030504040204" pitchFamily="34" charset="0"/>
                <a:cs typeface="Tahoma" panose="020B0604030504040204" pitchFamily="34" charset="0"/>
              </a:rPr>
              <a:t>new</a:t>
            </a:r>
            <a:r>
              <a:rPr lang="en-US" sz="2400">
                <a:latin typeface="Tahoma" panose="020B0604030504040204" pitchFamily="34" charset="0"/>
                <a:ea typeface="Tahoma" panose="020B0604030504040204" pitchFamily="34" charset="0"/>
                <a:cs typeface="Tahoma" panose="020B0604030504040204" pitchFamily="34" charset="0"/>
              </a:rPr>
              <a:t> cDate();</a:t>
            </a:r>
            <a:endParaRPr lang="en-US" sz="2400" dirty="0">
              <a:latin typeface="Tahoma" panose="020B0604030504040204" pitchFamily="34" charset="0"/>
              <a:ea typeface="Tahoma" panose="020B0604030504040204" pitchFamily="34" charset="0"/>
              <a:cs typeface="Tahoma" panose="020B0604030504040204" pitchFamily="34" charset="0"/>
            </a:endParaRPr>
          </a:p>
          <a:p>
            <a:pPr algn="l">
              <a:lnSpc>
                <a:spcPct val="120000"/>
              </a:lnSpc>
            </a:pPr>
            <a:r>
              <a:rPr lang="en-US" sz="240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a:latin typeface="Tahoma" panose="020B0604030504040204" pitchFamily="34" charset="0"/>
                <a:ea typeface="Tahoma" panose="020B0604030504040204" pitchFamily="34" charset="0"/>
                <a:cs typeface="Tahoma" panose="020B0604030504040204" pitchFamily="34" charset="0"/>
              </a:rPr>
              <a:t>	d.Xuat();</a:t>
            </a:r>
            <a:endParaRPr lang="en-US" sz="2400" dirty="0">
              <a:latin typeface="Tahoma" panose="020B0604030504040204" pitchFamily="34" charset="0"/>
              <a:ea typeface="Tahoma" panose="020B0604030504040204" pitchFamily="34" charset="0"/>
              <a:cs typeface="Tahoma" panose="020B0604030504040204" pitchFamily="34" charset="0"/>
            </a:endParaRPr>
          </a:p>
          <a:p>
            <a:pPr algn="l">
              <a:lnSpc>
                <a:spcPct val="120000"/>
              </a:lnSpc>
            </a:pPr>
            <a:r>
              <a:rPr lang="en-US" sz="240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a:p>
            <a:pPr algn="l">
              <a:lnSpc>
                <a:spcPct val="120000"/>
              </a:lnSpc>
            </a:pPr>
            <a:r>
              <a:rPr lang="en-US" sz="240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Khai báo và tạo lập đối tượng</a:t>
            </a:r>
            <a:endParaRPr lang="en-US" sz="4000" b="1" dirty="0">
              <a:cs typeface="Tahoma" charset="0"/>
            </a:endParaRPr>
          </a:p>
        </p:txBody>
      </p:sp>
    </p:spTree>
    <p:extLst>
      <p:ext uri="{BB962C8B-B14F-4D97-AF65-F5344CB8AC3E}">
        <p14:creationId xmlns:p14="http://schemas.microsoft.com/office/powerpoint/2010/main" val="3080277244"/>
      </p:ext>
    </p:extLst>
  </p:cSld>
  <p:clrMapOvr>
    <a:masterClrMapping/>
  </p:clrMapOvr>
  <p:transition advClick="0">
    <p:wheel spokes="1"/>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F46CE2-98CE-4FAB-8B65-B5DB3D0088A6}">
  <ds:schemaRefs>
    <ds:schemaRef ds:uri="http://schemas.microsoft.com/sharepoint/v3/contenttype/forms"/>
  </ds:schemaRefs>
</ds:datastoreItem>
</file>

<file path=customXml/itemProps2.xml><?xml version="1.0" encoding="utf-8"?>
<ds:datastoreItem xmlns:ds="http://schemas.openxmlformats.org/officeDocument/2006/customXml" ds:itemID="{743E23DE-AB27-4D82-8C31-D22132BF5B5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011a54b-0a5d-4929-bf02-a00787877c6a}" enabled="0" method="" siteId="{3011a54b-0a5d-4929-bf02-a00787877c6a}" removed="1"/>
</clbl:labelList>
</file>

<file path=docProps/app.xml><?xml version="1.0" encoding="utf-8"?>
<Properties xmlns="http://schemas.openxmlformats.org/officeDocument/2006/extended-properties" xmlns:vt="http://schemas.openxmlformats.org/officeDocument/2006/docPropsVTypes">
  <Template>包图主题2</Template>
  <TotalTime>1263</TotalTime>
  <Words>3035</Words>
  <Application>Microsoft Office PowerPoint</Application>
  <PresentationFormat>Widescreen</PresentationFormat>
  <Paragraphs>353</Paragraphs>
  <Slides>41</Slides>
  <Notes>35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等线</vt:lpstr>
      <vt:lpstr>微软雅黑</vt:lpstr>
      <vt:lpstr>Arial</vt:lpstr>
      <vt:lpstr>Calibri</vt:lpstr>
      <vt:lpstr>Cambria</vt:lpstr>
      <vt:lpstr>Courier New</vt:lpstr>
      <vt:lpstr>Tahoma</vt:lpstr>
      <vt:lpstr>Wingdings</vt:lpstr>
      <vt:lpstr>Wingdings 2</vt:lpstr>
      <vt:lpstr>包图主题2</vt:lpstr>
      <vt:lpstr>PowerPoint Presentation</vt:lpstr>
      <vt:lpstr>Nội dung</vt:lpstr>
      <vt:lpstr>Lớp đối tượng</vt:lpstr>
      <vt:lpstr>Lớp đối tượng</vt:lpstr>
      <vt:lpstr>Khai báo lớp trong C#</vt:lpstr>
      <vt:lpstr>Ví dụ</vt:lpstr>
      <vt:lpstr>Tạo lớp trong C#</vt:lpstr>
      <vt:lpstr>Tạo lớp trong C#</vt:lpstr>
      <vt:lpstr>Khai báo và tạo lập đối tượng</vt:lpstr>
      <vt:lpstr>Bài tập</vt:lpstr>
      <vt:lpstr>Bài tập</vt:lpstr>
      <vt:lpstr>Bài tập</vt:lpstr>
      <vt:lpstr>Bài tập</vt:lpstr>
      <vt:lpstr>Bài tập</vt:lpstr>
      <vt:lpstr>Phương thức khởi tạo</vt:lpstr>
      <vt:lpstr>Phương thức khởi tạo</vt:lpstr>
      <vt:lpstr>Phương thức khởi tạo</vt:lpstr>
      <vt:lpstr>Phương thức khởi tạo</vt:lpstr>
      <vt:lpstr>Phương thức khởi tạo</vt:lpstr>
      <vt:lpstr>Phương thức khởi tạo</vt:lpstr>
      <vt:lpstr>Phương thức khởi tạo – Ví dụ</vt:lpstr>
      <vt:lpstr>Phương thức khởi tạo – Ví dụ</vt:lpstr>
      <vt:lpstr>Phương thức khởi tạo sao chép</vt:lpstr>
      <vt:lpstr>Phương thức khởi tạo sao chép</vt:lpstr>
      <vt:lpstr>Tham chiếu this</vt:lpstr>
      <vt:lpstr>Phương thức hủy bỏ</vt:lpstr>
      <vt:lpstr>Phương thức hủy bỏ</vt:lpstr>
      <vt:lpstr>Phương thức hủy bỏ</vt:lpstr>
      <vt:lpstr>Phương thức hủy bỏ</vt:lpstr>
      <vt:lpstr>Bài tập</vt:lpstr>
      <vt:lpstr>Thao tác với dữ liệu private</vt:lpstr>
      <vt:lpstr>Thao tác với dữ liệu private</vt:lpstr>
      <vt:lpstr>Thao tác với dữ liệu private</vt:lpstr>
      <vt:lpstr>Thao tác với dữ liệu private</vt:lpstr>
      <vt:lpstr>Thuộc tính (property)</vt:lpstr>
      <vt:lpstr>Thuộc tính (property)</vt:lpstr>
      <vt:lpstr>Thành viên tĩnh (static)</vt:lpstr>
      <vt:lpstr>Thành viên tĩnh (static)</vt:lpstr>
      <vt:lpstr>Đối tượng là thành phần của lớp</vt:lpstr>
      <vt:lpstr>Đối tượng là thành phần của mảng</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Giáo trình VLU</dc:title>
  <dc:creator>Trung Nguyen</dc:creator>
  <cp:lastModifiedBy>Nguyễn Minh Tân - Khoa Công nghệ Thông tin - VLTECH</cp:lastModifiedBy>
  <cp:revision>132</cp:revision>
  <dcterms:created xsi:type="dcterms:W3CDTF">2017-09-22T08:16:39Z</dcterms:created>
  <dcterms:modified xsi:type="dcterms:W3CDTF">2023-09-05T04:49:31Z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